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9" r:id="rId4"/>
  </p:sldMasterIdLst>
  <p:notesMasterIdLst>
    <p:notesMasterId r:id="rId20"/>
  </p:notesMasterIdLst>
  <p:sldIdLst>
    <p:sldId id="279" r:id="rId5"/>
    <p:sldId id="280" r:id="rId6"/>
    <p:sldId id="281" r:id="rId7"/>
    <p:sldId id="282" r:id="rId8"/>
    <p:sldId id="283" r:id="rId9"/>
    <p:sldId id="284" r:id="rId10"/>
    <p:sldId id="285" r:id="rId11"/>
    <p:sldId id="286" r:id="rId12"/>
    <p:sldId id="287" r:id="rId13"/>
    <p:sldId id="288" r:id="rId14"/>
    <p:sldId id="289" r:id="rId15"/>
    <p:sldId id="290" r:id="rId16"/>
    <p:sldId id="291" r:id="rId17"/>
    <p:sldId id="320" r:id="rId18"/>
    <p:sldId id="316" r:id="rId19"/>
    <p:sldId id="319" r:id="rId21"/>
    <p:sldId id="292" r:id="rId22"/>
    <p:sldId id="293" r:id="rId23"/>
    <p:sldId id="294" r:id="rId24"/>
    <p:sldId id="295" r:id="rId25"/>
    <p:sldId id="332" r:id="rId26"/>
    <p:sldId id="333" r:id="rId27"/>
    <p:sldId id="298" r:id="rId28"/>
    <p:sldId id="299" r:id="rId29"/>
    <p:sldId id="300" r:id="rId30"/>
    <p:sldId id="301" r:id="rId31"/>
  </p:sldIdLst>
  <p:sldSz cx="12192000"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1" userDrawn="1">
          <p15:clr>
            <a:srgbClr val="A4A3A4"/>
          </p15:clr>
        </p15:guide>
        <p15:guide id="2" pos="29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83" d="100"/>
          <a:sy n="83" d="100"/>
        </p:scale>
        <p:origin x="408" y="51"/>
      </p:cViewPr>
      <p:guideLst>
        <p:guide orient="horz" pos="2161"/>
        <p:guide pos="2904"/>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5" Type="http://schemas.openxmlformats.org/officeDocument/2006/relationships/tags" Target="tags/tag526.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8.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7.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image" Target="file:///C:\Users\1V994W2\PycharmProjects\PPT_Background_Generation/pic_temp/pic_half_right.png" TargetMode="External"/><Relationship Id="rId3" Type="http://schemas.openxmlformats.org/officeDocument/2006/relationships/image" Target="../media/image4.png"/><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21.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20.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29.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28.xml"/><Relationship Id="rId15" Type="http://schemas.openxmlformats.org/officeDocument/2006/relationships/tags" Target="../tags/tag37.xml"/><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image" Target="file:///C:\Users\1V994W2\Documents\Tencent%20Files\574576071\FileRecv\&#25340;&#35013;&#32032;&#26448;\formiddle2\\23\subject_holdleft_64,104,153_0_staid_full_0.png" TargetMode="External"/><Relationship Id="rId3" Type="http://schemas.openxmlformats.org/officeDocument/2006/relationships/image" Target="../media/image5.png"/><Relationship Id="rId2" Type="http://schemas.openxmlformats.org/officeDocument/2006/relationships/tags" Target="../tags/tag38.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48.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47.xml"/><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tags" Target="../tags/tag52.xml"/><Relationship Id="rId10" Type="http://schemas.openxmlformats.org/officeDocument/2006/relationships/tags" Target="../tags/tag51.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56.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55.xml"/><Relationship Id="rId12" Type="http://schemas.openxmlformats.org/officeDocument/2006/relationships/tags" Target="../tags/tag61.xml"/><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63.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62.xml"/><Relationship Id="rId11" Type="http://schemas.openxmlformats.org/officeDocument/2006/relationships/tags" Target="../tags/tag67.xml"/><Relationship Id="rId10" Type="http://schemas.openxmlformats.org/officeDocument/2006/relationships/tags" Target="../tags/tag66.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image" Target="file:///C:\Users\1V994W2\PycharmProjects\PPT_Background_Generation/pic_temp/pic_sup.png" TargetMode="External"/><Relationship Id="rId3" Type="http://schemas.openxmlformats.org/officeDocument/2006/relationships/image" Target="../media/image1.png"/><Relationship Id="rId2" Type="http://schemas.openxmlformats.org/officeDocument/2006/relationships/tags" Target="../tags/tag68.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78.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77.xml"/><Relationship Id="rId11" Type="http://schemas.openxmlformats.org/officeDocument/2006/relationships/tags" Target="../tags/tag82.xml"/><Relationship Id="rId10" Type="http://schemas.openxmlformats.org/officeDocument/2006/relationships/tags" Target="../tags/tag8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85.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84.xml"/><Relationship Id="rId2" Type="http://schemas.openxmlformats.org/officeDocument/2006/relationships/tags" Target="../tags/tag83.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92.xml"/><Relationship Id="rId2" Type="http://schemas.openxmlformats.org/officeDocument/2006/relationships/tags" Target="../tags/tag91.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01.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00.xml"/><Relationship Id="rId2" Type="http://schemas.openxmlformats.org/officeDocument/2006/relationships/tags" Target="../tags/tag99.xml"/><Relationship Id="rId14" Type="http://schemas.openxmlformats.org/officeDocument/2006/relationships/tags" Target="../tags/tag107.xml"/><Relationship Id="rId13" Type="http://schemas.openxmlformats.org/officeDocument/2006/relationships/tags" Target="../tags/tag106.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10.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09.xml"/><Relationship Id="rId2" Type="http://schemas.openxmlformats.org/officeDocument/2006/relationships/tags" Target="../tags/tag108.xml"/><Relationship Id="rId14" Type="http://schemas.openxmlformats.org/officeDocument/2006/relationships/tags" Target="../tags/tag116.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19.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18.xml"/><Relationship Id="rId2" Type="http://schemas.openxmlformats.org/officeDocument/2006/relationships/tags" Target="../tags/tag117.xml"/><Relationship Id="rId16" Type="http://schemas.openxmlformats.org/officeDocument/2006/relationships/tags" Target="../tags/tag127.xml"/><Relationship Id="rId15" Type="http://schemas.openxmlformats.org/officeDocument/2006/relationships/tags" Target="../tags/tag126.xml"/><Relationship Id="rId14" Type="http://schemas.openxmlformats.org/officeDocument/2006/relationships/tags" Target="../tags/tag125.xml"/><Relationship Id="rId13" Type="http://schemas.openxmlformats.org/officeDocument/2006/relationships/tags" Target="../tags/tag124.xml"/><Relationship Id="rId12" Type="http://schemas.openxmlformats.org/officeDocument/2006/relationships/tags" Target="../tags/tag123.xml"/><Relationship Id="rId11" Type="http://schemas.openxmlformats.org/officeDocument/2006/relationships/tags" Target="../tags/tag122.xml"/><Relationship Id="rId10" Type="http://schemas.openxmlformats.org/officeDocument/2006/relationships/tags" Target="../tags/tag121.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31.xml"/><Relationship Id="rId8" Type="http://schemas.openxmlformats.org/officeDocument/2006/relationships/image" Target="file:///C:\Users\1V994W2\PycharmProjects\PPT_Background_Generation/pic_temp/1_pic_quater_right_up.png" TargetMode="External"/><Relationship Id="rId7" Type="http://schemas.openxmlformats.org/officeDocument/2006/relationships/image" Target="../media/image3.png"/><Relationship Id="rId6" Type="http://schemas.openxmlformats.org/officeDocument/2006/relationships/tags" Target="../tags/tag130.xml"/><Relationship Id="rId5" Type="http://schemas.openxmlformats.org/officeDocument/2006/relationships/image" Target="file:///C:\Users\1V994W2\PycharmProjects\PPT_Background_Generation/pic_temp/0_pic_quater_left_up.png" TargetMode="External"/><Relationship Id="rId4" Type="http://schemas.openxmlformats.org/officeDocument/2006/relationships/image" Target="../media/image2.png"/><Relationship Id="rId3" Type="http://schemas.openxmlformats.org/officeDocument/2006/relationships/tags" Target="../tags/tag129.xml"/><Relationship Id="rId2" Type="http://schemas.openxmlformats.org/officeDocument/2006/relationships/tags" Target="../tags/tag128.xml"/><Relationship Id="rId13" Type="http://schemas.openxmlformats.org/officeDocument/2006/relationships/tags" Target="../tags/tag135.xml"/><Relationship Id="rId12" Type="http://schemas.openxmlformats.org/officeDocument/2006/relationships/tags" Target="../tags/tag134.xml"/><Relationship Id="rId11" Type="http://schemas.openxmlformats.org/officeDocument/2006/relationships/tags" Target="../tags/tag133.xml"/><Relationship Id="rId10" Type="http://schemas.openxmlformats.org/officeDocument/2006/relationships/tags" Target="../tags/tag132.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74.xml"/><Relationship Id="rId8" Type="http://schemas.openxmlformats.org/officeDocument/2006/relationships/tags" Target="../tags/tag173.xml"/><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5" Type="http://schemas.openxmlformats.org/officeDocument/2006/relationships/tags" Target="../tags/tag185.xml"/><Relationship Id="rId4" Type="http://schemas.openxmlformats.org/officeDocument/2006/relationships/tags" Target="../tags/tag184.xml"/><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日期占位符 15"/>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3" name="副标题 2"/>
          <p:cNvSpPr>
            <a:spLocks noGrp="1"/>
          </p:cNvSpPr>
          <p:nvPr>
            <p:ph type="subTitle" idx="14" hasCustomPrompt="1"/>
            <p:custDataLst>
              <p:tags r:id="rId8"/>
            </p:custDataLst>
          </p:nvPr>
        </p:nvSpPr>
        <p:spPr>
          <a:xfrm>
            <a:off x="2921000" y="4758691"/>
            <a:ext cx="6350000" cy="361315"/>
          </a:xfrm>
        </p:spPr>
        <p:txBody>
          <a:bodyPr vert="horz" wrap="square" lIns="0" tIns="0" rIns="0" bIns="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200">
                <a:solidFill>
                  <a:schemeClr val="tx1">
                    <a:lumMod val="85000"/>
                    <a:lumOff val="15000"/>
                  </a:schemeClr>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
        <p:nvSpPr>
          <p:cNvPr id="2" name="标题 1"/>
          <p:cNvSpPr>
            <a:spLocks noGrp="1"/>
          </p:cNvSpPr>
          <p:nvPr>
            <p:ph type="ctrTitle" idx="13" hasCustomPrompt="1"/>
            <p:custDataLst>
              <p:tags r:id="rId9"/>
            </p:custDataLst>
          </p:nvPr>
        </p:nvSpPr>
        <p:spPr>
          <a:xfrm>
            <a:off x="2921000" y="3156586"/>
            <a:ext cx="6350000" cy="1398905"/>
          </a:xfrm>
        </p:spPr>
        <p:txBody>
          <a:bodyPr vert="horz" wrap="square" lIns="0" tIns="0" rIns="0" bIns="0" anchor="ctr" anchorCtr="0">
            <a:normAutofit/>
          </a:bodyPr>
          <a:lstStyle>
            <a:lvl1pPr marL="0" marR="0" indent="0" algn="ctr" defTabSz="914400" rtl="0" eaLnBrk="1" fontAlgn="auto" latinLnBrk="0" hangingPunct="1">
              <a:lnSpc>
                <a:spcPct val="100000"/>
              </a:lnSpc>
              <a:spcBef>
                <a:spcPct val="0"/>
              </a:spcBef>
              <a:spcAft>
                <a:spcPts val="0"/>
              </a:spcAft>
              <a:buClrTx/>
              <a:buSzPts val="7200"/>
              <a:buNone/>
              <a:defRPr sz="7200" b="0" spc="7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8579555" y="1397000"/>
            <a:ext cx="3612445" cy="4064000"/>
          </a:xfrm>
          <a:prstGeom prst="rect">
            <a:avLst/>
          </a:prstGeom>
        </p:spPr>
      </p:pic>
      <p:sp>
        <p:nvSpPr>
          <p:cNvPr id="4" name="日期占位符 3"/>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3" name="副标题 2"/>
          <p:cNvSpPr>
            <a:spLocks noGrp="1"/>
          </p:cNvSpPr>
          <p:nvPr>
            <p:ph type="subTitle" idx="14" hasCustomPrompt="1"/>
            <p:custDataLst>
              <p:tags r:id="rId8"/>
            </p:custDataLst>
          </p:nvPr>
        </p:nvSpPr>
        <p:spPr>
          <a:xfrm>
            <a:off x="1757045" y="3912235"/>
            <a:ext cx="5598160" cy="555625"/>
          </a:xfrm>
        </p:spPr>
        <p:txBody>
          <a:bodyPr vert="horz" wrap="square" lIns="0" tIns="0" rIns="0" bIns="0" anchor="ctr" anchorCtr="0">
            <a:normAutofit/>
          </a:bodyPr>
          <a:lstStyle>
            <a:lvl1pPr marL="0" marR="0" indent="0" algn="l" defTabSz="914400" rtl="0" eaLnBrk="1" fontAlgn="auto" latinLnBrk="0" hangingPunct="1">
              <a:lnSpc>
                <a:spcPct val="100000"/>
              </a:lnSpc>
              <a:spcBef>
                <a:spcPts val="0"/>
              </a:spcBef>
              <a:spcAft>
                <a:spcPts val="0"/>
              </a:spcAft>
              <a:buClrTx/>
              <a:buSzPts val="1600"/>
              <a:buFont typeface="Arial" panose="020B0604020202020204" pitchFamily="34" charset="0"/>
              <a:buNone/>
              <a:defRPr sz="2000" b="0" spc="200">
                <a:solidFill>
                  <a:schemeClr val="tx1">
                    <a:lumMod val="65000"/>
                    <a:lumOff val="35000"/>
                  </a:schemeClr>
                </a:solidFill>
                <a:latin typeface="Arial" panose="020B0604020202020204" pitchFamily="34" charset="0"/>
                <a:ea typeface="微软雅黑" panose="020B050302020402020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endParaRPr lang="zh-CN" altLang="en-US"/>
          </a:p>
        </p:txBody>
      </p:sp>
      <p:sp>
        <p:nvSpPr>
          <p:cNvPr id="2" name="标题 1"/>
          <p:cNvSpPr>
            <a:spLocks noGrp="1"/>
          </p:cNvSpPr>
          <p:nvPr>
            <p:ph type="ctrTitle" idx="13" hasCustomPrompt="1"/>
            <p:custDataLst>
              <p:tags r:id="rId9"/>
            </p:custDataLst>
          </p:nvPr>
        </p:nvSpPr>
        <p:spPr>
          <a:xfrm>
            <a:off x="1756728" y="2941321"/>
            <a:ext cx="5598795" cy="970915"/>
          </a:xfrm>
        </p:spPr>
        <p:txBody>
          <a:bodyPr vert="horz" wrap="square" lIns="0" tIns="0" rIns="0" bIns="0" anchor="ctr"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5400" b="0" spc="5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10" name="图片 9"/>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标题 1"/>
          <p:cNvSpPr>
            <a:spLocks noGrp="1"/>
          </p:cNvSpPr>
          <p:nvPr>
            <p:ph type="title"/>
            <p:custDataLst>
              <p:tags r:id="rId8"/>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304800" y="2194560"/>
            <a:ext cx="4389120" cy="2468880"/>
          </a:xfrm>
          <a:prstGeom prst="rect">
            <a:avLst/>
          </a:prstGeom>
        </p:spPr>
      </p:pic>
      <p:sp>
        <p:nvSpPr>
          <p:cNvPr id="6" name="任意多边形 6"/>
          <p:cNvSpPr/>
          <p:nvPr userDrawn="1">
            <p:custDataLst>
              <p:tags r:id="rId5"/>
            </p:custDataLst>
          </p:nvPr>
        </p:nvSpPr>
        <p:spPr>
          <a:xfrm>
            <a:off x="4878000" y="0"/>
            <a:ext cx="7314000" cy="6858000"/>
          </a:xfrm>
          <a:custGeom>
            <a:avLst/>
            <a:gdLst>
              <a:gd name="connsiteX0" fmla="*/ 1714500 w 7314000"/>
              <a:gd name="connsiteY0" fmla="*/ 0 h 6858000"/>
              <a:gd name="connsiteX1" fmla="*/ 7314000 w 7314000"/>
              <a:gd name="connsiteY1" fmla="*/ 0 h 6858000"/>
              <a:gd name="connsiteX2" fmla="*/ 7314000 w 7314000"/>
              <a:gd name="connsiteY2" fmla="*/ 6858000 h 6858000"/>
              <a:gd name="connsiteX3" fmla="*/ 0 w 7314000"/>
              <a:gd name="connsiteY3" fmla="*/ 6858000 h 6858000"/>
              <a:gd name="connsiteX4" fmla="*/ 1714500 w 7314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4000" h="6858000">
                <a:moveTo>
                  <a:pt x="1714500" y="0"/>
                </a:moveTo>
                <a:lnTo>
                  <a:pt x="7314000" y="0"/>
                </a:lnTo>
                <a:lnTo>
                  <a:pt x="7314000" y="6858000"/>
                </a:lnTo>
                <a:lnTo>
                  <a:pt x="0" y="6858000"/>
                </a:lnTo>
                <a:lnTo>
                  <a:pt x="1714500" y="0"/>
                </a:lnTo>
                <a:close/>
              </a:path>
            </a:pathLst>
          </a:custGeom>
          <a:solidFill>
            <a:schemeClr val="tx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a:solidFill>
                  <a:schemeClr val="accent1">
                    <a:shade val="50000"/>
                    <a:alpha val="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标题 1"/>
          <p:cNvSpPr>
            <a:spLocks noGrp="1"/>
          </p:cNvSpPr>
          <p:nvPr>
            <p:ph type="title"/>
            <p:custDataLst>
              <p:tags r:id="rId6"/>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8" name="图片 7"/>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标题 1"/>
          <p:cNvSpPr>
            <a:spLocks noGrp="1"/>
          </p:cNvSpPr>
          <p:nvPr>
            <p:ph type="title"/>
            <p:custDataLst>
              <p:tags r:id="rId8"/>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7" name="图片 6"/>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竖排标题 1"/>
          <p:cNvSpPr>
            <a:spLocks noGrp="1"/>
          </p:cNvSpPr>
          <p:nvPr>
            <p:ph type="title" orient="vert"/>
            <p:custDataLst>
              <p:tags r:id="rId8"/>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3" name="日期占位符 2"/>
          <p:cNvSpPr>
            <a:spLocks noGrp="1"/>
          </p:cNvSpPr>
          <p:nvPr>
            <p:ph type="dt" sz="half" idx="10"/>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grpSp>
        <p:nvGrpSpPr>
          <p:cNvPr id="8" name="组合 7"/>
          <p:cNvGrpSpPr/>
          <p:nvPr userDrawn="1">
            <p:custDataLst>
              <p:tags r:id="rId8"/>
            </p:custDataLst>
          </p:nvPr>
        </p:nvGrpSpPr>
        <p:grpSpPr>
          <a:xfrm>
            <a:off x="4316730" y="2264728"/>
            <a:ext cx="3558540" cy="3080385"/>
            <a:chOff x="6798" y="2568"/>
            <a:chExt cx="5604" cy="4851"/>
          </a:xfrm>
        </p:grpSpPr>
        <p:sp>
          <p:nvSpPr>
            <p:cNvPr id="9" name="任意多边形 6"/>
            <p:cNvSpPr/>
            <p:nvPr>
              <p:custDataLst>
                <p:tags r:id="rId9"/>
              </p:custDataLst>
            </p:nvPr>
          </p:nvSpPr>
          <p:spPr>
            <a:xfrm rot="10800000">
              <a:off x="6798" y="6625"/>
              <a:ext cx="5605" cy="795"/>
            </a:xfrm>
            <a:custGeom>
              <a:avLst/>
              <a:gdLst>
                <a:gd name="connsiteX0" fmla="*/ 0 w 6430"/>
                <a:gd name="connsiteY0" fmla="*/ 1187 h 1232"/>
                <a:gd name="connsiteX1" fmla="*/ 0 w 6430"/>
                <a:gd name="connsiteY1" fmla="*/ 0 h 1232"/>
                <a:gd name="connsiteX2" fmla="*/ 6430 w 6430"/>
                <a:gd name="connsiteY2" fmla="*/ 0 h 1232"/>
                <a:gd name="connsiteX3" fmla="*/ 6430 w 6430"/>
                <a:gd name="connsiteY3" fmla="*/ 1232 h 1232"/>
              </a:gdLst>
              <a:ahLst/>
              <a:cxnLst>
                <a:cxn ang="0">
                  <a:pos x="connsiteX0" y="connsiteY0"/>
                </a:cxn>
                <a:cxn ang="0">
                  <a:pos x="connsiteX1" y="connsiteY1"/>
                </a:cxn>
                <a:cxn ang="0">
                  <a:pos x="connsiteX2" y="connsiteY2"/>
                </a:cxn>
                <a:cxn ang="0">
                  <a:pos x="connsiteX3" y="connsiteY3"/>
                </a:cxn>
              </a:cxnLst>
              <a:rect l="l" t="t" r="r" b="b"/>
              <a:pathLst>
                <a:path w="6430" h="1232">
                  <a:moveTo>
                    <a:pt x="0" y="1187"/>
                  </a:moveTo>
                  <a:lnTo>
                    <a:pt x="0" y="0"/>
                  </a:lnTo>
                  <a:lnTo>
                    <a:pt x="6430" y="0"/>
                  </a:lnTo>
                  <a:lnTo>
                    <a:pt x="6430" y="1232"/>
                  </a:ln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5"/>
            <p:cNvSpPr/>
            <p:nvPr>
              <p:custDataLst>
                <p:tags r:id="rId10"/>
              </p:custDataLst>
            </p:nvPr>
          </p:nvSpPr>
          <p:spPr>
            <a:xfrm>
              <a:off x="6798" y="2568"/>
              <a:ext cx="5605" cy="795"/>
            </a:xfrm>
            <a:custGeom>
              <a:avLst/>
              <a:gdLst>
                <a:gd name="connsiteX0" fmla="*/ 0 w 6430"/>
                <a:gd name="connsiteY0" fmla="*/ 1187 h 1232"/>
                <a:gd name="connsiteX1" fmla="*/ 0 w 6430"/>
                <a:gd name="connsiteY1" fmla="*/ 0 h 1232"/>
                <a:gd name="connsiteX2" fmla="*/ 6430 w 6430"/>
                <a:gd name="connsiteY2" fmla="*/ 0 h 1232"/>
                <a:gd name="connsiteX3" fmla="*/ 6430 w 6430"/>
                <a:gd name="connsiteY3" fmla="*/ 1232 h 1232"/>
              </a:gdLst>
              <a:ahLst/>
              <a:cxnLst>
                <a:cxn ang="0">
                  <a:pos x="connsiteX0" y="connsiteY0"/>
                </a:cxn>
                <a:cxn ang="0">
                  <a:pos x="connsiteX1" y="connsiteY1"/>
                </a:cxn>
                <a:cxn ang="0">
                  <a:pos x="connsiteX2" y="connsiteY2"/>
                </a:cxn>
                <a:cxn ang="0">
                  <a:pos x="connsiteX3" y="connsiteY3"/>
                </a:cxn>
              </a:cxnLst>
              <a:rect l="l" t="t" r="r" b="b"/>
              <a:pathLst>
                <a:path w="6430" h="1232">
                  <a:moveTo>
                    <a:pt x="0" y="1187"/>
                  </a:moveTo>
                  <a:lnTo>
                    <a:pt x="0" y="0"/>
                  </a:lnTo>
                  <a:lnTo>
                    <a:pt x="6430" y="0"/>
                  </a:lnTo>
                  <a:lnTo>
                    <a:pt x="6430" y="1232"/>
                  </a:ln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占位符 6"/>
          <p:cNvSpPr>
            <a:spLocks noGrp="1"/>
          </p:cNvSpPr>
          <p:nvPr>
            <p:ph type="body" idx="14" hasCustomPrompt="1"/>
            <p:custDataLst>
              <p:tags r:id="rId11"/>
            </p:custDataLst>
          </p:nvPr>
        </p:nvSpPr>
        <p:spPr>
          <a:xfrm>
            <a:off x="2921000" y="4371023"/>
            <a:ext cx="6350000" cy="361315"/>
          </a:xfrm>
        </p:spPr>
        <p:txBody>
          <a:bodyPr vert="horz" wrap="square" lIns="0" tIns="0" rIns="0" bIns="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2000" b="0" spc="200">
                <a:solidFill>
                  <a:schemeClr val="tx1">
                    <a:lumMod val="85000"/>
                    <a:lumOff val="15000"/>
                  </a:schemeClr>
                </a:solidFill>
                <a:latin typeface="Arial" panose="020B0604020202020204" pitchFamily="34" charset="0"/>
                <a:ea typeface="微软雅黑" panose="020B0503020204020204"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a:t>单击此处编辑副标题</a:t>
            </a:r>
            <a:endParaRPr lang="zh-CN" altLang="en-US"/>
          </a:p>
        </p:txBody>
      </p:sp>
      <p:sp>
        <p:nvSpPr>
          <p:cNvPr id="2" name="标题 1"/>
          <p:cNvSpPr>
            <a:spLocks noGrp="1"/>
          </p:cNvSpPr>
          <p:nvPr>
            <p:ph type="title" idx="13" hasCustomPrompt="1"/>
            <p:custDataLst>
              <p:tags r:id="rId12"/>
            </p:custDataLst>
          </p:nvPr>
        </p:nvSpPr>
        <p:spPr>
          <a:xfrm>
            <a:off x="3413760" y="2911793"/>
            <a:ext cx="5365750" cy="1398905"/>
          </a:xfrm>
        </p:spPr>
        <p:txBody>
          <a:bodyPr vert="horz" wrap="square" lIns="0" tIns="0" rIns="0" bIns="0" anchor="ctr" anchorCtr="0">
            <a:normAutofit/>
          </a:bodyPr>
          <a:lstStyle>
            <a:lvl1pPr marL="0" marR="0" indent="0" algn="ctr" defTabSz="914400" rtl="0" eaLnBrk="1" fontAlgn="auto" latinLnBrk="0" hangingPunct="1">
              <a:lnSpc>
                <a:spcPct val="100000"/>
              </a:lnSpc>
              <a:spcBef>
                <a:spcPct val="0"/>
              </a:spcBef>
              <a:spcAft>
                <a:spcPts val="0"/>
              </a:spcAft>
              <a:buClrTx/>
              <a:buSzPts val="8000"/>
              <a:buNone/>
              <a:defRPr sz="8000" b="0" spc="10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a:t>编辑标题</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6" name="图片 5"/>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8" name="图片 7"/>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0"/>
            <a:ext cx="720090" cy="682332"/>
          </a:xfrm>
          <a:prstGeom prst="rect">
            <a:avLst/>
          </a:prstGeom>
        </p:spPr>
      </p:pic>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0" name="图片 9"/>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8" name="图片 7"/>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12" name="图片 11"/>
          <p:cNvPicPr/>
          <p:nvPr userDrawn="1">
            <p:custDataLst>
              <p:tags r:id="rId3"/>
            </p:custDataLst>
          </p:nvPr>
        </p:nvPicPr>
        <p:blipFill>
          <a:blip r:embed="rId4" r:link="rId5" cstate="print">
            <a:extLst>
              <a:ext uri="{28A0092B-C50C-407E-A947-70E740481C1C}">
                <a14:useLocalDpi xmlns:a14="http://schemas.microsoft.com/office/drawing/2010/main" val="0"/>
              </a:ext>
            </a:extLst>
          </a:blip>
          <a:stretch>
            <a:fillRect/>
          </a:stretch>
        </p:blipFill>
        <p:spPr>
          <a:xfrm>
            <a:off x="11471910" y="6175668"/>
            <a:ext cx="720090" cy="682332"/>
          </a:xfrm>
          <a:prstGeom prst="rect">
            <a:avLst/>
          </a:prstGeom>
        </p:spPr>
      </p:pic>
      <p:pic>
        <p:nvPicPr>
          <p:cNvPr id="10" name="图片 9"/>
          <p:cNvPicPr/>
          <p:nvPr userDrawn="1">
            <p:custDataLst>
              <p:tags r:id="rId6"/>
            </p:custDataLst>
          </p:nvPr>
        </p:nvPicPr>
        <p:blipFill>
          <a:blip r:embed="rId7" r:link="rId8" cstate="print">
            <a:extLst>
              <a:ext uri="{28A0092B-C50C-407E-A947-70E740481C1C}">
                <a14:useLocalDpi xmlns:a14="http://schemas.microsoft.com/office/drawing/2010/main" val="0"/>
              </a:ext>
            </a:extLst>
          </a:blip>
          <a:stretch>
            <a:fillRect/>
          </a:stretch>
        </p:blipFill>
        <p:spPr>
          <a:xfrm>
            <a:off x="0" y="6246700"/>
            <a:ext cx="720090" cy="611299"/>
          </a:xfrm>
          <a:prstGeom prst="rect">
            <a:avLst/>
          </a:prstGeom>
        </p:spPr>
      </p:pic>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9" name="图片 8"/>
          <p:cNvPicPr/>
          <p:nvPr userDrawn="1">
            <p:custDataLst>
              <p:tags r:id="rId3"/>
            </p:custDataLst>
          </p:nvPr>
        </p:nvPicPr>
        <p:blipFill>
          <a:blip r:embed="rId4" r:link="rId5">
            <a:extLst>
              <a:ext uri="{28A0092B-C50C-407E-A947-70E740481C1C}">
                <a14:useLocalDpi xmlns:a14="http://schemas.microsoft.com/office/drawing/2010/main" val="0"/>
              </a:ext>
            </a:extLst>
          </a:blip>
          <a:stretch>
            <a:fillRect/>
          </a:stretch>
        </p:blipFill>
        <p:spPr>
          <a:xfrm>
            <a:off x="10571797" y="5322752"/>
            <a:ext cx="1620202" cy="1535248"/>
          </a:xfrm>
          <a:prstGeom prst="rect">
            <a:avLst/>
          </a:prstGeom>
        </p:spPr>
      </p:pic>
      <p:pic>
        <p:nvPicPr>
          <p:cNvPr id="8" name="图片 7"/>
          <p:cNvPicPr/>
          <p:nvPr userDrawn="1">
            <p:custDataLst>
              <p:tags r:id="rId6"/>
            </p:custDataLst>
          </p:nvPr>
        </p:nvPicPr>
        <p:blipFill>
          <a:blip r:embed="rId7" r:link="rId8">
            <a:extLst>
              <a:ext uri="{28A0092B-C50C-407E-A947-70E740481C1C}">
                <a14:useLocalDpi xmlns:a14="http://schemas.microsoft.com/office/drawing/2010/main" val="0"/>
              </a:ext>
            </a:extLst>
          </a:blip>
          <a:stretch>
            <a:fillRect/>
          </a:stretch>
        </p:blipFill>
        <p:spPr>
          <a:xfrm>
            <a:off x="0" y="5482576"/>
            <a:ext cx="1620202" cy="1375424"/>
          </a:xfrm>
          <a:prstGeom prst="rect">
            <a:avLst/>
          </a:prstGeom>
        </p:spPr>
      </p:pic>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410634" y="136525"/>
            <a:ext cx="11370733" cy="3294074"/>
          </a:xfrm>
        </p:spPr>
        <p:txBody>
          <a:bodyPr wrap="square" anchor="b">
            <a:normAutofit/>
          </a:bodyPr>
          <a:lstStyle>
            <a:lvl1pPr algn="ctr">
              <a:lnSpc>
                <a:spcPct val="100000"/>
              </a:lnSpc>
              <a:defRPr sz="6400">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5"/>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6"/>
            </p:custDataLst>
          </p:nvPr>
        </p:nvSpPr>
        <p:spPr>
          <a:xfrm>
            <a:off x="410634" y="3943797"/>
            <a:ext cx="11370732" cy="2276027"/>
          </a:xfrm>
        </p:spPr>
        <p:txBody>
          <a:bodyPr wrap="square" anchor="t">
            <a:normAutofit/>
          </a:bodyPr>
          <a:lstStyle>
            <a:lvl1pPr marL="0" indent="0" algn="ctr">
              <a:lnSpc>
                <a:spcPct val="100000"/>
              </a:lnSpc>
              <a:buNone/>
              <a:defRPr sz="3000">
                <a:latin typeface="+mn-ea"/>
                <a:ea typeface="+mn-ea"/>
                <a:cs typeface="+mn-ea"/>
                <a:sym typeface="+mn-ea"/>
              </a:defRPr>
            </a:lvl1pPr>
          </a:lstStyle>
          <a:p>
            <a:pPr lvl="0"/>
            <a:r>
              <a:rPr lang="zh-CN" altLang="en-US" dirty="0"/>
              <a:t>署名</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924454" y="817032"/>
            <a:ext cx="2880000" cy="5156200"/>
          </a:xfrm>
        </p:spPr>
        <p:txBody>
          <a:bodyPr wrap="square" anchor="ctr">
            <a:normAutofit/>
          </a:bodyPr>
          <a:lstStyle>
            <a:lvl1pPr algn="ctr">
              <a:defRPr sz="5000">
                <a:latin typeface="+mj-ea"/>
                <a:ea typeface="+mj-ea"/>
                <a:cs typeface="+mj-ea"/>
                <a:sym typeface="+mj-ea"/>
              </a:defRPr>
            </a:lvl1pPr>
          </a:lstStyle>
          <a:p>
            <a:r>
              <a:rPr lang="zh-CN" altLang="en-US"/>
              <a:t>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087967" y="3694111"/>
            <a:ext cx="10016067" cy="2452689"/>
          </a:xfrm>
        </p:spPr>
        <p:txBody>
          <a:bodyPr wrap="square" anchor="t">
            <a:normAutofit/>
          </a:bodyPr>
          <a:lstStyle>
            <a:lvl1pPr algn="ctr">
              <a:defRPr sz="4200">
                <a:latin typeface="+mj-ea"/>
                <a:ea typeface="+mj-ea"/>
                <a:cs typeface="+mj-ea"/>
                <a:sym typeface="+mj-ea"/>
              </a:defRPr>
            </a:lvl1pPr>
          </a:lstStyle>
          <a:p>
            <a:r>
              <a:rPr lang="zh-CN" altLang="en-US"/>
              <a:t>单击此处编辑母版标题样式</a:t>
            </a:r>
            <a:endParaRPr lang="zh-CN" altLang="en-US" dirty="0"/>
          </a:p>
        </p:txBody>
      </p:sp>
      <p:sp>
        <p:nvSpPr>
          <p:cNvPr id="8" name="节编号 3"/>
          <p:cNvSpPr>
            <a:spLocks noGrp="1"/>
          </p:cNvSpPr>
          <p:nvPr>
            <p:ph type="body" sz="quarter" idx="13" hasCustomPrompt="1"/>
            <p:custDataLst>
              <p:tags r:id="rId3"/>
            </p:custDataLst>
          </p:nvPr>
        </p:nvSpPr>
        <p:spPr>
          <a:xfrm>
            <a:off x="1087967" y="313268"/>
            <a:ext cx="10016067" cy="2928406"/>
          </a:xfrm>
        </p:spPr>
        <p:txBody>
          <a:bodyPr wrap="square" anchor="b">
            <a:normAutofit/>
          </a:bodyPr>
          <a:lstStyle>
            <a:lvl1pPr marL="0" indent="0" algn="ctr">
              <a:buNone/>
              <a:defRPr sz="8000" b="1">
                <a:solidFill>
                  <a:schemeClr val="accent1"/>
                </a:solidFill>
                <a:latin typeface="+mn-ea"/>
                <a:ea typeface="+mn-ea"/>
                <a:cs typeface="+mn-ea"/>
                <a:sym typeface="+mn-ea"/>
              </a:defRPr>
            </a:lvl1pPr>
          </a:lstStyle>
          <a:p>
            <a:pPr lvl="0"/>
            <a:r>
              <a:rPr lang="zh-CN" altLang="en-US"/>
              <a:t>节编号</a:t>
            </a:r>
            <a:endParaRPr lang="zh-CN" altLang="en-US" dirty="0"/>
          </a:p>
        </p:txBody>
      </p:sp>
      <p:sp>
        <p:nvSpPr>
          <p:cNvPr id="4" name="日期占位符 4"/>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5"/>
            </p:custDataLst>
          </p:nvPr>
        </p:nvSpPr>
        <p:spPr/>
        <p:txBody>
          <a:bodyPr/>
          <a:lstStyle/>
          <a:p>
            <a:endParaRPr lang="zh-CN" altLang="en-US"/>
          </a:p>
        </p:txBody>
      </p:sp>
      <p:sp>
        <p:nvSpPr>
          <p:cNvPr id="6" name="灯片编号占位符 6"/>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marL="0" marR="0" algn="l" defTabSz="914400" rtl="0" eaLnBrk="1" fontAlgn="auto" latinLnBrk="0" hangingPunct="1">
              <a:lnSpc>
                <a:spcPct val="100000"/>
              </a:lnSpc>
              <a:buClrTx/>
              <a:buSzTx/>
              <a:buFontTx/>
              <a:buNone/>
              <a:defRPr kumimoji="0" lang="zh-CN" altLang="en-US" sz="3200" b="1" i="0" u="none" strike="noStrike" kern="1200" cap="none" spc="0" normalizeH="0" baseline="0" noProof="1">
                <a:solidFill>
                  <a:schemeClr val="tx1"/>
                </a:solidFill>
                <a:latin typeface="+mn-ea"/>
                <a:ea typeface="+mn-ea"/>
                <a:cs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94690" y="1364400"/>
            <a:ext cx="5181600" cy="481320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313170" y="1364400"/>
            <a:ext cx="5181600" cy="481320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4800" y="360000"/>
            <a:ext cx="10800000" cy="720000"/>
          </a:xfrm>
        </p:spPr>
        <p:txBody>
          <a:bodyPr vert="horz" wrap="square" lIns="0" tIns="0" rIns="0" bIns="0" rtlCol="0" anchor="b">
            <a:normAutofit/>
          </a:bodyPr>
          <a:lstStyle>
            <a:lvl1pPr marL="0" marR="0" lvl="0" algn="l" defTabSz="914400" rtl="0" eaLnBrk="1" fontAlgn="auto" latinLnBrk="0" hangingPunct="1">
              <a:lnSpc>
                <a:spcPct val="100000"/>
              </a:lnSpc>
              <a:buClrTx/>
              <a:buSzTx/>
              <a:buFontTx/>
              <a:buNone/>
              <a:defRPr kumimoji="0" lang="zh-CN" altLang="en-US" sz="3200" b="1" i="0" u="none" strike="noStrike" kern="1200" cap="none" spc="0" normalizeH="0" baseline="0" noProof="1">
                <a:solidFill>
                  <a:schemeClr val="tx1"/>
                </a:solidFill>
                <a:latin typeface="+mn-ea"/>
                <a:ea typeface="+mn-ea"/>
                <a:cs typeface="+mn-ea"/>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p:custDataLst>
              <p:tags r:id="rId3"/>
            </p:custDataLst>
          </p:nvPr>
        </p:nvSpPr>
        <p:spPr>
          <a:xfrm>
            <a:off x="694373" y="1369480"/>
            <a:ext cx="5157787" cy="540000"/>
          </a:xfrm>
        </p:spPr>
        <p:txBody>
          <a:bodyPr wrap="square" anchor="b">
            <a:normAutofit/>
          </a:bodyPr>
          <a:lstStyle>
            <a:lvl1pPr marL="0" indent="0">
              <a:buNone/>
              <a:defRPr sz="28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4" name="内容占位符 3"/>
          <p:cNvSpPr>
            <a:spLocks noGrp="1"/>
          </p:cNvSpPr>
          <p:nvPr>
            <p:ph sz="half" idx="2"/>
            <p:custDataLst>
              <p:tags r:id="rId4"/>
            </p:custDataLst>
          </p:nvPr>
        </p:nvSpPr>
        <p:spPr>
          <a:xfrm>
            <a:off x="694373" y="2066355"/>
            <a:ext cx="5157787" cy="4128388"/>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311265" y="1354875"/>
            <a:ext cx="5183188" cy="540000"/>
          </a:xfrm>
        </p:spPr>
        <p:txBody>
          <a:bodyPr wrap="square" anchor="b">
            <a:normAutofit/>
          </a:bodyPr>
          <a:lstStyle>
            <a:lvl1pPr marL="0" indent="0">
              <a:buNone/>
              <a:defRPr sz="28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6" name="内容占位符 5"/>
          <p:cNvSpPr>
            <a:spLocks noGrp="1"/>
          </p:cNvSpPr>
          <p:nvPr>
            <p:ph sz="quarter" idx="4"/>
            <p:custDataLst>
              <p:tags r:id="rId6"/>
            </p:custDataLst>
          </p:nvPr>
        </p:nvSpPr>
        <p:spPr>
          <a:xfrm>
            <a:off x="6311265" y="2051750"/>
            <a:ext cx="5183188" cy="4128388"/>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838200" y="360000"/>
            <a:ext cx="10515600" cy="581760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4800" y="360000"/>
            <a:ext cx="10800000" cy="720000"/>
          </a:xfrm>
        </p:spPr>
        <p:txBody>
          <a:bodyPr vert="horz" wrap="square" lIns="0" tIns="0" rIns="0" bIns="0" rtlCol="0" anchor="b">
            <a:normAutofit/>
          </a:bodyPr>
          <a:lstStyle>
            <a:lvl1pPr marL="0" marR="0" algn="l" defTabSz="914400" rtl="0" eaLnBrk="1" fontAlgn="auto" latinLnBrk="0" hangingPunct="1">
              <a:lnSpc>
                <a:spcPct val="100000"/>
              </a:lnSpc>
              <a:buClrTx/>
              <a:buSzTx/>
              <a:buFontTx/>
              <a:buNone/>
              <a:defRPr kumimoji="0" lang="zh-CN" altLang="en-US" sz="3200" b="1" i="0" u="none" strike="noStrike" kern="1200" cap="none" spc="0" normalizeH="0" baseline="0" noProof="1">
                <a:solidFill>
                  <a:schemeClr val="tx1"/>
                </a:solidFill>
                <a:latin typeface="+mj-ea"/>
                <a:ea typeface="+mj-ea"/>
                <a:cs typeface="+mj-ea"/>
                <a:sym typeface="+mj-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95325" y="1296035"/>
            <a:ext cx="10800080" cy="575945"/>
          </a:xfrm>
        </p:spPr>
        <p:txBody>
          <a:bodyPr wrap="square" anchor="t">
            <a:normAutofit/>
          </a:bodyPr>
          <a:lstStyle>
            <a:lvl1pPr marL="0" indent="0">
              <a:buNone/>
              <a:defRPr sz="2800" b="0">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474134" y="491067"/>
            <a:ext cx="11243733" cy="2964933"/>
          </a:xfrm>
        </p:spPr>
        <p:txBody>
          <a:bodyPr wrap="square" anchor="b">
            <a:normAutofit/>
          </a:bodyPr>
          <a:lstStyle>
            <a:lvl1pPr algn="ctr">
              <a:lnSpc>
                <a:spcPct val="100000"/>
              </a:lnSpc>
              <a:defRPr sz="6400">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6"/>
            </p:custDataLst>
          </p:nvPr>
        </p:nvSpPr>
        <p:spPr>
          <a:xfrm>
            <a:off x="474134" y="3937065"/>
            <a:ext cx="11243732" cy="2319802"/>
          </a:xfrm>
        </p:spPr>
        <p:txBody>
          <a:bodyPr wrap="square" anchor="t">
            <a:normAutofit/>
          </a:bodyPr>
          <a:lstStyle>
            <a:lvl1pPr marL="0" indent="0" algn="ctr">
              <a:lnSpc>
                <a:spcPct val="100000"/>
              </a:lnSpc>
              <a:buNone/>
              <a:defRPr sz="3000">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41.xml"/><Relationship Id="rId23" Type="http://schemas.openxmlformats.org/officeDocument/2006/relationships/tags" Target="../tags/tag140.xml"/><Relationship Id="rId22" Type="http://schemas.openxmlformats.org/officeDocument/2006/relationships/tags" Target="../tags/tag139.xml"/><Relationship Id="rId21" Type="http://schemas.openxmlformats.org/officeDocument/2006/relationships/tags" Target="../tags/tag138.xml"/><Relationship Id="rId20" Type="http://schemas.openxmlformats.org/officeDocument/2006/relationships/tags" Target="../tags/tag137.xml"/><Relationship Id="rId2" Type="http://schemas.openxmlformats.org/officeDocument/2006/relationships/slideLayout" Target="../slideLayouts/slideLayout13.xml"/><Relationship Id="rId19" Type="http://schemas.openxmlformats.org/officeDocument/2006/relationships/tags" Target="../tags/tag136.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 Type="http://schemas.openxmlformats.org/officeDocument/2006/relationships/slideLayout" Target="../slideLayouts/slideLayout31.xml"/><Relationship Id="rId18" Type="http://schemas.openxmlformats.org/officeDocument/2006/relationships/theme" Target="../theme/theme3.xml"/><Relationship Id="rId17" Type="http://schemas.openxmlformats.org/officeDocument/2006/relationships/tags" Target="../tags/tag201.xml"/><Relationship Id="rId16" Type="http://schemas.openxmlformats.org/officeDocument/2006/relationships/tags" Target="../tags/tag200.xml"/><Relationship Id="rId15" Type="http://schemas.openxmlformats.org/officeDocument/2006/relationships/tags" Target="../tags/tag199.xml"/><Relationship Id="rId14" Type="http://schemas.openxmlformats.org/officeDocument/2006/relationships/tags" Target="../tags/tag198.xml"/><Relationship Id="rId13" Type="http://schemas.openxmlformats.org/officeDocument/2006/relationships/tags" Target="../tags/tag197.xml"/><Relationship Id="rId12" Type="http://schemas.openxmlformats.org/officeDocument/2006/relationships/tags" Target="../tags/tag196.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94800" y="360000"/>
            <a:ext cx="10800000" cy="720000"/>
          </a:xfrm>
          <a:prstGeom prst="rect">
            <a:avLst/>
          </a:prstGeom>
        </p:spPr>
        <p:txBody>
          <a:bodyPr vert="horz" wrap="square" lIns="0" tIns="0" rIns="0" bIns="0" rtlCol="0" anchor="b">
            <a:normAutofit/>
          </a:bodyPr>
          <a:lstStyle/>
          <a:p>
            <a:r>
              <a:rPr lang="zh-CN" altLang="en-US"/>
              <a:t>单击此处编辑母版标题样式</a:t>
            </a:r>
            <a:endParaRPr lang="zh-CN" altLang="en-US" dirty="0"/>
          </a:p>
        </p:txBody>
      </p:sp>
      <p:sp>
        <p:nvSpPr>
          <p:cNvPr id="3" name="文本占位符 2"/>
          <p:cNvSpPr>
            <a:spLocks noGrp="1"/>
          </p:cNvSpPr>
          <p:nvPr>
            <p:ph type="body" idx="1"/>
            <p:custDataLst>
              <p:tags r:id="rId13"/>
            </p:custDataLst>
          </p:nvPr>
        </p:nvSpPr>
        <p:spPr>
          <a:xfrm>
            <a:off x="694690" y="1364615"/>
            <a:ext cx="10799445" cy="4813300"/>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4"/>
            </p:custDataLst>
          </p:nvPr>
        </p:nvSpPr>
        <p:spPr>
          <a:xfrm>
            <a:off x="69469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754110"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8"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defTabSz="914400" rtl="0" eaLnBrk="1" latinLnBrk="0" hangingPunct="1">
        <a:lnSpc>
          <a:spcPct val="100000"/>
        </a:lnSpc>
        <a:spcBef>
          <a:spcPct val="0"/>
        </a:spcBef>
        <a:buNone/>
        <a:defRPr sz="3200" b="1" kern="1200">
          <a:solidFill>
            <a:schemeClr val="tx1"/>
          </a:solidFill>
          <a:latin typeface="+mn-ea"/>
          <a:ea typeface="+mn-ea"/>
          <a:cs typeface="+mn-ea"/>
          <a:sym typeface="+mn-ea"/>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ea"/>
          <a:ea typeface="+mn-ea"/>
          <a:cs typeface="+mn-ea"/>
          <a:sym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ea"/>
          <a:ea typeface="+mn-ea"/>
          <a:cs typeface="+mn-ea"/>
          <a:sym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ea"/>
          <a:ea typeface="+mn-ea"/>
          <a:cs typeface="+mn-ea"/>
          <a:sym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ea typeface="+mn-ea"/>
          <a:cs typeface="+mn-ea"/>
          <a:sym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ea typeface="+mn-ea"/>
          <a:cs typeface="+mn-ea"/>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206.xml"/><Relationship Id="rId4" Type="http://schemas.openxmlformats.org/officeDocument/2006/relationships/tags" Target="../tags/tag205.xml"/><Relationship Id="rId3" Type="http://schemas.openxmlformats.org/officeDocument/2006/relationships/tags" Target="../tags/tag204.xml"/><Relationship Id="rId2" Type="http://schemas.openxmlformats.org/officeDocument/2006/relationships/tags" Target="../tags/tag203.xml"/><Relationship Id="rId1" Type="http://schemas.openxmlformats.org/officeDocument/2006/relationships/tags" Target="../tags/tag202.xml"/></Relationships>
</file>

<file path=ppt/slides/_rels/slide10.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tags" Target="../tags/tag304.xml"/><Relationship Id="rId7" Type="http://schemas.openxmlformats.org/officeDocument/2006/relationships/tags" Target="../tags/tag303.xml"/><Relationship Id="rId6" Type="http://schemas.openxmlformats.org/officeDocument/2006/relationships/image" Target="file:///C:\Users\1V994W2\PycharmProjects\PPT_Background_Generation/pic_temp/1_pic_quater_right_up.png" TargetMode="External"/><Relationship Id="rId5" Type="http://schemas.openxmlformats.org/officeDocument/2006/relationships/image" Target="../media/image3.png"/><Relationship Id="rId4" Type="http://schemas.openxmlformats.org/officeDocument/2006/relationships/tags" Target="../tags/tag302.xml"/><Relationship Id="rId3" Type="http://schemas.openxmlformats.org/officeDocument/2006/relationships/image" Target="file:///C:\Users\1V994W2\PycharmProjects\PPT_Background_Generation/pic_temp/0_pic_quater_left_up.png" TargetMode="External"/><Relationship Id="rId2" Type="http://schemas.openxmlformats.org/officeDocument/2006/relationships/image" Target="../media/image2.png"/><Relationship Id="rId11" Type="http://schemas.openxmlformats.org/officeDocument/2006/relationships/slideLayout" Target="../slideLayouts/slideLayout18.xml"/><Relationship Id="rId10" Type="http://schemas.openxmlformats.org/officeDocument/2006/relationships/tags" Target="../tags/tag305.xml"/><Relationship Id="rId1" Type="http://schemas.openxmlformats.org/officeDocument/2006/relationships/tags" Target="../tags/tag301.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309.xml"/><Relationship Id="rId7" Type="http://schemas.openxmlformats.org/officeDocument/2006/relationships/tags" Target="../tags/tag308.xml"/><Relationship Id="rId6" Type="http://schemas.openxmlformats.org/officeDocument/2006/relationships/image" Target="file:///C:\Users\1V994W2\PycharmProjects\PPT_Background_Generation/pic_temp/1_pic_quater_right_up.png" TargetMode="External"/><Relationship Id="rId5" Type="http://schemas.openxmlformats.org/officeDocument/2006/relationships/image" Target="../media/image3.png"/><Relationship Id="rId4" Type="http://schemas.openxmlformats.org/officeDocument/2006/relationships/tags" Target="../tags/tag307.xml"/><Relationship Id="rId3" Type="http://schemas.openxmlformats.org/officeDocument/2006/relationships/image" Target="file:///C:\Users\1V994W2\PycharmProjects\PPT_Background_Generation/pic_temp/0_pic_quater_left_up.png" TargetMode="External"/><Relationship Id="rId2" Type="http://schemas.openxmlformats.org/officeDocument/2006/relationships/image" Target="../media/image2.png"/><Relationship Id="rId1" Type="http://schemas.openxmlformats.org/officeDocument/2006/relationships/tags" Target="../tags/tag306.xml"/></Relationships>
</file>

<file path=ppt/slides/_rels/slide12.xml.rels><?xml version="1.0" encoding="UTF-8" standalone="yes"?>
<Relationships xmlns="http://schemas.openxmlformats.org/package/2006/relationships"><Relationship Id="rId9" Type="http://schemas.openxmlformats.org/officeDocument/2006/relationships/tags" Target="../tags/tag314.xml"/><Relationship Id="rId8" Type="http://schemas.openxmlformats.org/officeDocument/2006/relationships/tags" Target="../tags/tag313.xml"/><Relationship Id="rId7" Type="http://schemas.openxmlformats.org/officeDocument/2006/relationships/tags" Target="../tags/tag312.xml"/><Relationship Id="rId6" Type="http://schemas.openxmlformats.org/officeDocument/2006/relationships/image" Target="file:///C:\Users\1V994W2\PycharmProjects\PPT_Background_Generation/pic_temp/1_pic_quater_right_up.png" TargetMode="External"/><Relationship Id="rId5" Type="http://schemas.openxmlformats.org/officeDocument/2006/relationships/image" Target="../media/image3.png"/><Relationship Id="rId4" Type="http://schemas.openxmlformats.org/officeDocument/2006/relationships/tags" Target="../tags/tag311.xml"/><Relationship Id="rId35" Type="http://schemas.openxmlformats.org/officeDocument/2006/relationships/slideLayout" Target="../slideLayouts/slideLayout18.xml"/><Relationship Id="rId34" Type="http://schemas.openxmlformats.org/officeDocument/2006/relationships/tags" Target="../tags/tag339.xml"/><Relationship Id="rId33" Type="http://schemas.openxmlformats.org/officeDocument/2006/relationships/tags" Target="../tags/tag338.xml"/><Relationship Id="rId32" Type="http://schemas.openxmlformats.org/officeDocument/2006/relationships/tags" Target="../tags/tag337.xml"/><Relationship Id="rId31" Type="http://schemas.openxmlformats.org/officeDocument/2006/relationships/tags" Target="../tags/tag336.xml"/><Relationship Id="rId30" Type="http://schemas.openxmlformats.org/officeDocument/2006/relationships/tags" Target="../tags/tag335.xml"/><Relationship Id="rId3" Type="http://schemas.openxmlformats.org/officeDocument/2006/relationships/image" Target="file:///C:\Users\1V994W2\PycharmProjects\PPT_Background_Generation/pic_temp/0_pic_quater_left_up.png" TargetMode="External"/><Relationship Id="rId29" Type="http://schemas.openxmlformats.org/officeDocument/2006/relationships/tags" Target="../tags/tag334.xml"/><Relationship Id="rId28" Type="http://schemas.openxmlformats.org/officeDocument/2006/relationships/tags" Target="../tags/tag333.xml"/><Relationship Id="rId27" Type="http://schemas.openxmlformats.org/officeDocument/2006/relationships/tags" Target="../tags/tag332.xml"/><Relationship Id="rId26" Type="http://schemas.openxmlformats.org/officeDocument/2006/relationships/tags" Target="../tags/tag331.xml"/><Relationship Id="rId25" Type="http://schemas.openxmlformats.org/officeDocument/2006/relationships/tags" Target="../tags/tag330.xml"/><Relationship Id="rId24" Type="http://schemas.openxmlformats.org/officeDocument/2006/relationships/tags" Target="../tags/tag329.xml"/><Relationship Id="rId23" Type="http://schemas.openxmlformats.org/officeDocument/2006/relationships/tags" Target="../tags/tag328.xml"/><Relationship Id="rId22" Type="http://schemas.openxmlformats.org/officeDocument/2006/relationships/tags" Target="../tags/tag327.xml"/><Relationship Id="rId21" Type="http://schemas.openxmlformats.org/officeDocument/2006/relationships/tags" Target="../tags/tag326.xml"/><Relationship Id="rId20" Type="http://schemas.openxmlformats.org/officeDocument/2006/relationships/tags" Target="../tags/tag325.xml"/><Relationship Id="rId2" Type="http://schemas.openxmlformats.org/officeDocument/2006/relationships/image" Target="../media/image2.png"/><Relationship Id="rId19" Type="http://schemas.openxmlformats.org/officeDocument/2006/relationships/tags" Target="../tags/tag324.xml"/><Relationship Id="rId18" Type="http://schemas.openxmlformats.org/officeDocument/2006/relationships/tags" Target="../tags/tag323.xml"/><Relationship Id="rId17" Type="http://schemas.openxmlformats.org/officeDocument/2006/relationships/tags" Target="../tags/tag322.xml"/><Relationship Id="rId16" Type="http://schemas.openxmlformats.org/officeDocument/2006/relationships/tags" Target="../tags/tag321.xml"/><Relationship Id="rId15" Type="http://schemas.openxmlformats.org/officeDocument/2006/relationships/tags" Target="../tags/tag320.xml"/><Relationship Id="rId14" Type="http://schemas.openxmlformats.org/officeDocument/2006/relationships/tags" Target="../tags/tag319.xml"/><Relationship Id="rId13" Type="http://schemas.openxmlformats.org/officeDocument/2006/relationships/tags" Target="../tags/tag318.xml"/><Relationship Id="rId12" Type="http://schemas.openxmlformats.org/officeDocument/2006/relationships/tags" Target="../tags/tag317.xml"/><Relationship Id="rId11" Type="http://schemas.openxmlformats.org/officeDocument/2006/relationships/tags" Target="../tags/tag316.xml"/><Relationship Id="rId10" Type="http://schemas.openxmlformats.org/officeDocument/2006/relationships/tags" Target="../tags/tag315.xml"/><Relationship Id="rId1" Type="http://schemas.openxmlformats.org/officeDocument/2006/relationships/tags" Target="../tags/tag310.xml"/></Relationships>
</file>

<file path=ppt/slides/_rels/slide13.xml.rels><?xml version="1.0" encoding="UTF-8" standalone="yes"?>
<Relationships xmlns="http://schemas.openxmlformats.org/package/2006/relationships"><Relationship Id="rId9" Type="http://schemas.openxmlformats.org/officeDocument/2006/relationships/tags" Target="../tags/tag344.xml"/><Relationship Id="rId8" Type="http://schemas.openxmlformats.org/officeDocument/2006/relationships/tags" Target="../tags/tag343.xml"/><Relationship Id="rId7" Type="http://schemas.openxmlformats.org/officeDocument/2006/relationships/tags" Target="../tags/tag342.xml"/><Relationship Id="rId6" Type="http://schemas.openxmlformats.org/officeDocument/2006/relationships/image" Target="file:///C:\Users\1V994W2\PycharmProjects\PPT_Background_Generation/pic_temp/1_pic_quater_right_up.png" TargetMode="External"/><Relationship Id="rId5" Type="http://schemas.openxmlformats.org/officeDocument/2006/relationships/image" Target="../media/image3.png"/><Relationship Id="rId4" Type="http://schemas.openxmlformats.org/officeDocument/2006/relationships/tags" Target="../tags/tag341.xml"/><Relationship Id="rId3" Type="http://schemas.openxmlformats.org/officeDocument/2006/relationships/image" Target="file:///C:\Users\1V994W2\PycharmProjects\PPT_Background_Generation/pic_temp/0_pic_quater_left_up.png" TargetMode="External"/><Relationship Id="rId29" Type="http://schemas.openxmlformats.org/officeDocument/2006/relationships/slideLayout" Target="../slideLayouts/slideLayout18.xml"/><Relationship Id="rId28" Type="http://schemas.openxmlformats.org/officeDocument/2006/relationships/tags" Target="../tags/tag363.xml"/><Relationship Id="rId27" Type="http://schemas.openxmlformats.org/officeDocument/2006/relationships/tags" Target="../tags/tag362.xml"/><Relationship Id="rId26" Type="http://schemas.openxmlformats.org/officeDocument/2006/relationships/tags" Target="../tags/tag361.xml"/><Relationship Id="rId25" Type="http://schemas.openxmlformats.org/officeDocument/2006/relationships/tags" Target="../tags/tag360.xml"/><Relationship Id="rId24" Type="http://schemas.openxmlformats.org/officeDocument/2006/relationships/tags" Target="../tags/tag359.xml"/><Relationship Id="rId23" Type="http://schemas.openxmlformats.org/officeDocument/2006/relationships/tags" Target="../tags/tag358.xml"/><Relationship Id="rId22" Type="http://schemas.openxmlformats.org/officeDocument/2006/relationships/tags" Target="../tags/tag357.xml"/><Relationship Id="rId21" Type="http://schemas.openxmlformats.org/officeDocument/2006/relationships/tags" Target="../tags/tag356.xml"/><Relationship Id="rId20" Type="http://schemas.openxmlformats.org/officeDocument/2006/relationships/tags" Target="../tags/tag355.xml"/><Relationship Id="rId2" Type="http://schemas.openxmlformats.org/officeDocument/2006/relationships/image" Target="../media/image2.png"/><Relationship Id="rId19" Type="http://schemas.openxmlformats.org/officeDocument/2006/relationships/tags" Target="../tags/tag354.xml"/><Relationship Id="rId18" Type="http://schemas.openxmlformats.org/officeDocument/2006/relationships/tags" Target="../tags/tag353.xml"/><Relationship Id="rId17" Type="http://schemas.openxmlformats.org/officeDocument/2006/relationships/tags" Target="../tags/tag352.xml"/><Relationship Id="rId16" Type="http://schemas.openxmlformats.org/officeDocument/2006/relationships/tags" Target="../tags/tag351.xml"/><Relationship Id="rId15" Type="http://schemas.openxmlformats.org/officeDocument/2006/relationships/tags" Target="../tags/tag350.xml"/><Relationship Id="rId14" Type="http://schemas.openxmlformats.org/officeDocument/2006/relationships/tags" Target="../tags/tag349.xml"/><Relationship Id="rId13" Type="http://schemas.openxmlformats.org/officeDocument/2006/relationships/tags" Target="../tags/tag348.xml"/><Relationship Id="rId12" Type="http://schemas.openxmlformats.org/officeDocument/2006/relationships/tags" Target="../tags/tag347.xml"/><Relationship Id="rId11" Type="http://schemas.openxmlformats.org/officeDocument/2006/relationships/tags" Target="../tags/tag346.xml"/><Relationship Id="rId10" Type="http://schemas.openxmlformats.org/officeDocument/2006/relationships/tags" Target="../tags/tag345.xml"/><Relationship Id="rId1" Type="http://schemas.openxmlformats.org/officeDocument/2006/relationships/tags" Target="../tags/tag340.xml"/></Relationships>
</file>

<file path=ppt/slides/_rels/slide14.xml.rels><?xml version="1.0" encoding="UTF-8" standalone="yes"?>
<Relationships xmlns="http://schemas.openxmlformats.org/package/2006/relationships"><Relationship Id="rId9" Type="http://schemas.openxmlformats.org/officeDocument/2006/relationships/tags" Target="../tags/tag368.xml"/><Relationship Id="rId8" Type="http://schemas.openxmlformats.org/officeDocument/2006/relationships/tags" Target="../tags/tag367.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366.xml"/><Relationship Id="rId4" Type="http://schemas.openxmlformats.org/officeDocument/2006/relationships/tags" Target="../tags/tag365.xml"/><Relationship Id="rId3" Type="http://schemas.openxmlformats.org/officeDocument/2006/relationships/image" Target="file:///C:\Users\1V994W2\PycharmProjects\PPT_Background_Generation/pic_temp/0_pic_quater_left_up.png" TargetMode="External"/><Relationship Id="rId21" Type="http://schemas.openxmlformats.org/officeDocument/2006/relationships/slideLayout" Target="../slideLayouts/slideLayout36.xml"/><Relationship Id="rId20" Type="http://schemas.openxmlformats.org/officeDocument/2006/relationships/tags" Target="../tags/tag379.xml"/><Relationship Id="rId2" Type="http://schemas.openxmlformats.org/officeDocument/2006/relationships/image" Target="../media/image2.png"/><Relationship Id="rId19" Type="http://schemas.openxmlformats.org/officeDocument/2006/relationships/tags" Target="../tags/tag378.xml"/><Relationship Id="rId18" Type="http://schemas.openxmlformats.org/officeDocument/2006/relationships/tags" Target="../tags/tag377.xml"/><Relationship Id="rId17" Type="http://schemas.openxmlformats.org/officeDocument/2006/relationships/tags" Target="../tags/tag376.xml"/><Relationship Id="rId16" Type="http://schemas.openxmlformats.org/officeDocument/2006/relationships/tags" Target="../tags/tag375.xml"/><Relationship Id="rId15" Type="http://schemas.openxmlformats.org/officeDocument/2006/relationships/tags" Target="../tags/tag374.xml"/><Relationship Id="rId14" Type="http://schemas.openxmlformats.org/officeDocument/2006/relationships/tags" Target="../tags/tag373.xml"/><Relationship Id="rId13" Type="http://schemas.openxmlformats.org/officeDocument/2006/relationships/tags" Target="../tags/tag372.xml"/><Relationship Id="rId12" Type="http://schemas.openxmlformats.org/officeDocument/2006/relationships/tags" Target="../tags/tag371.xml"/><Relationship Id="rId11" Type="http://schemas.openxmlformats.org/officeDocument/2006/relationships/tags" Target="../tags/tag370.xml"/><Relationship Id="rId10" Type="http://schemas.openxmlformats.org/officeDocument/2006/relationships/tags" Target="../tags/tag369.xml"/><Relationship Id="rId1" Type="http://schemas.openxmlformats.org/officeDocument/2006/relationships/tags" Target="../tags/tag364.xml"/></Relationships>
</file>

<file path=ppt/slides/_rels/slide15.xml.rels><?xml version="1.0" encoding="UTF-8" standalone="yes"?>
<Relationships xmlns="http://schemas.openxmlformats.org/package/2006/relationships"><Relationship Id="rId9" Type="http://schemas.openxmlformats.org/officeDocument/2006/relationships/tags" Target="../tags/tag388.xml"/><Relationship Id="rId8" Type="http://schemas.openxmlformats.org/officeDocument/2006/relationships/tags" Target="../tags/tag387.xml"/><Relationship Id="rId7" Type="http://schemas.openxmlformats.org/officeDocument/2006/relationships/tags" Target="../tags/tag386.xml"/><Relationship Id="rId6" Type="http://schemas.openxmlformats.org/officeDocument/2006/relationships/tags" Target="../tags/tag385.xml"/><Relationship Id="rId5" Type="http://schemas.openxmlformats.org/officeDocument/2006/relationships/tags" Target="../tags/tag384.xml"/><Relationship Id="rId4" Type="http://schemas.openxmlformats.org/officeDocument/2006/relationships/tags" Target="../tags/tag383.xml"/><Relationship Id="rId3" Type="http://schemas.openxmlformats.org/officeDocument/2006/relationships/tags" Target="../tags/tag382.xml"/><Relationship Id="rId2" Type="http://schemas.openxmlformats.org/officeDocument/2006/relationships/tags" Target="../tags/tag381.xml"/><Relationship Id="rId15" Type="http://schemas.openxmlformats.org/officeDocument/2006/relationships/notesSlide" Target="../notesSlides/notesSlide1.xml"/><Relationship Id="rId14" Type="http://schemas.openxmlformats.org/officeDocument/2006/relationships/slideLayout" Target="../slideLayouts/slideLayout36.xml"/><Relationship Id="rId13" Type="http://schemas.openxmlformats.org/officeDocument/2006/relationships/tags" Target="../tags/tag389.xml"/><Relationship Id="rId12" Type="http://schemas.openxmlformats.org/officeDocument/2006/relationships/image" Target="../media/image14.png"/><Relationship Id="rId11" Type="http://schemas.openxmlformats.org/officeDocument/2006/relationships/image" Target="file:///C:\Users\1V994W2\PycharmProjects\PPT_Background_Generation/pic_temp/0_pic_quater_left_up.png" TargetMode="External"/><Relationship Id="rId10" Type="http://schemas.openxmlformats.org/officeDocument/2006/relationships/image" Target="../media/image2.png"/><Relationship Id="rId1" Type="http://schemas.openxmlformats.org/officeDocument/2006/relationships/tags" Target="../tags/tag380.xml"/></Relationships>
</file>

<file path=ppt/slides/_rels/slide16.xml.rels><?xml version="1.0" encoding="UTF-8" standalone="yes"?>
<Relationships xmlns="http://schemas.openxmlformats.org/package/2006/relationships"><Relationship Id="rId9" Type="http://schemas.openxmlformats.org/officeDocument/2006/relationships/image" Target="file:///C:\Users\1V994W2\PycharmProjects\PPT_Background_Generation/pic_temp/0_pic_quater_left_up.png" TargetMode="External"/><Relationship Id="rId8" Type="http://schemas.openxmlformats.org/officeDocument/2006/relationships/image" Target="../media/image2.png"/><Relationship Id="rId7" Type="http://schemas.openxmlformats.org/officeDocument/2006/relationships/tags" Target="../tags/tag39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tags" Target="../tags/tag392.xml"/><Relationship Id="rId3" Type="http://schemas.openxmlformats.org/officeDocument/2006/relationships/tags" Target="../tags/tag391.xml"/><Relationship Id="rId2" Type="http://schemas.openxmlformats.org/officeDocument/2006/relationships/image" Target="../media/image6.png"/><Relationship Id="rId12" Type="http://schemas.openxmlformats.org/officeDocument/2006/relationships/notesSlide" Target="../notesSlides/notesSlide2.xml"/><Relationship Id="rId11" Type="http://schemas.openxmlformats.org/officeDocument/2006/relationships/slideLayout" Target="../slideLayouts/slideLayout36.xml"/><Relationship Id="rId10" Type="http://schemas.openxmlformats.org/officeDocument/2006/relationships/tags" Target="../tags/tag394.xml"/><Relationship Id="rId1" Type="http://schemas.openxmlformats.org/officeDocument/2006/relationships/tags" Target="../tags/tag390.xml"/></Relationships>
</file>

<file path=ppt/slides/_rels/slide17.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media/image17.jpeg"/><Relationship Id="rId7" Type="http://schemas.openxmlformats.org/officeDocument/2006/relationships/tags" Target="../tags/tag397.xml"/><Relationship Id="rId6" Type="http://schemas.openxmlformats.org/officeDocument/2006/relationships/image" Target="file:///C:\Users\1V994W2\PycharmProjects\PPT_Background_Generation/pic_temp/1_pic_quater_right_up.png" TargetMode="External"/><Relationship Id="rId5" Type="http://schemas.openxmlformats.org/officeDocument/2006/relationships/image" Target="../media/image3.png"/><Relationship Id="rId4" Type="http://schemas.openxmlformats.org/officeDocument/2006/relationships/tags" Target="../tags/tag396.xml"/><Relationship Id="rId3" Type="http://schemas.openxmlformats.org/officeDocument/2006/relationships/image" Target="file:///C:\Users\1V994W2\PycharmProjects\PPT_Background_Generation/pic_temp/0_pic_quater_left_up.png" TargetMode="External"/><Relationship Id="rId2" Type="http://schemas.openxmlformats.org/officeDocument/2006/relationships/image" Target="../media/image2.png"/><Relationship Id="rId13" Type="http://schemas.openxmlformats.org/officeDocument/2006/relationships/notesSlide" Target="../notesSlides/notesSlide3.xml"/><Relationship Id="rId12" Type="http://schemas.openxmlformats.org/officeDocument/2006/relationships/slideLayout" Target="../slideLayouts/slideLayout18.xml"/><Relationship Id="rId11" Type="http://schemas.openxmlformats.org/officeDocument/2006/relationships/tags" Target="../tags/tag398.xml"/><Relationship Id="rId10" Type="http://schemas.openxmlformats.org/officeDocument/2006/relationships/image" Target="../media/image19.jpeg"/><Relationship Id="rId1" Type="http://schemas.openxmlformats.org/officeDocument/2006/relationships/tags" Target="../tags/tag395.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402.xml"/><Relationship Id="rId7" Type="http://schemas.openxmlformats.org/officeDocument/2006/relationships/tags" Target="../tags/tag401.xml"/><Relationship Id="rId6" Type="http://schemas.openxmlformats.org/officeDocument/2006/relationships/image" Target="file:///C:\Users\1V994W2\PycharmProjects\PPT_Background_Generation/pic_temp/1_pic_quater_right_up.png" TargetMode="External"/><Relationship Id="rId5" Type="http://schemas.openxmlformats.org/officeDocument/2006/relationships/image" Target="../media/image3.png"/><Relationship Id="rId4" Type="http://schemas.openxmlformats.org/officeDocument/2006/relationships/tags" Target="../tags/tag400.xml"/><Relationship Id="rId3" Type="http://schemas.openxmlformats.org/officeDocument/2006/relationships/image" Target="file:///C:\Users\1V994W2\PycharmProjects\PPT_Background_Generation/pic_temp/0_pic_quater_left_up.png" TargetMode="External"/><Relationship Id="rId2" Type="http://schemas.openxmlformats.org/officeDocument/2006/relationships/image" Target="../media/image2.png"/><Relationship Id="rId1" Type="http://schemas.openxmlformats.org/officeDocument/2006/relationships/tags" Target="../tags/tag399.xml"/></Relationships>
</file>

<file path=ppt/slides/_rels/slide19.xml.rels><?xml version="1.0" encoding="UTF-8" standalone="yes"?>
<Relationships xmlns="http://schemas.openxmlformats.org/package/2006/relationships"><Relationship Id="rId9" Type="http://schemas.openxmlformats.org/officeDocument/2006/relationships/tags" Target="../tags/tag407.xml"/><Relationship Id="rId8" Type="http://schemas.openxmlformats.org/officeDocument/2006/relationships/tags" Target="../tags/tag406.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405.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 Type="http://schemas.openxmlformats.org/officeDocument/2006/relationships/tags" Target="../tags/tag404.xml"/><Relationship Id="rId18" Type="http://schemas.openxmlformats.org/officeDocument/2006/relationships/slideLayout" Target="../slideLayouts/slideLayout18.xml"/><Relationship Id="rId17" Type="http://schemas.openxmlformats.org/officeDocument/2006/relationships/tags" Target="../tags/tag411.xml"/><Relationship Id="rId16" Type="http://schemas.openxmlformats.org/officeDocument/2006/relationships/image" Target="../media/image23.jpeg"/><Relationship Id="rId15" Type="http://schemas.openxmlformats.org/officeDocument/2006/relationships/tags" Target="../tags/tag410.xml"/><Relationship Id="rId14" Type="http://schemas.openxmlformats.org/officeDocument/2006/relationships/image" Target="../media/image22.jpeg"/><Relationship Id="rId13" Type="http://schemas.openxmlformats.org/officeDocument/2006/relationships/tags" Target="../tags/tag409.xml"/><Relationship Id="rId12" Type="http://schemas.openxmlformats.org/officeDocument/2006/relationships/image" Target="../media/image21.jpeg"/><Relationship Id="rId11" Type="http://schemas.openxmlformats.org/officeDocument/2006/relationships/tags" Target="../tags/tag408.xml"/><Relationship Id="rId10" Type="http://schemas.openxmlformats.org/officeDocument/2006/relationships/image" Target="../media/image20.jpeg"/><Relationship Id="rId1" Type="http://schemas.openxmlformats.org/officeDocument/2006/relationships/tags" Target="../tags/tag403.xml"/></Relationships>
</file>

<file path=ppt/slides/_rels/slide2.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tags" Target="../tags/tag214.xml"/><Relationship Id="rId7" Type="http://schemas.openxmlformats.org/officeDocument/2006/relationships/tags" Target="../tags/tag213.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8" Type="http://schemas.openxmlformats.org/officeDocument/2006/relationships/slideLayout" Target="../slideLayouts/slideLayout17.xml"/><Relationship Id="rId17" Type="http://schemas.openxmlformats.org/officeDocument/2006/relationships/tags" Target="../tags/tag223.xml"/><Relationship Id="rId16" Type="http://schemas.openxmlformats.org/officeDocument/2006/relationships/tags" Target="../tags/tag222.xml"/><Relationship Id="rId15" Type="http://schemas.openxmlformats.org/officeDocument/2006/relationships/tags" Target="../tags/tag221.xml"/><Relationship Id="rId14" Type="http://schemas.openxmlformats.org/officeDocument/2006/relationships/tags" Target="../tags/tag220.xml"/><Relationship Id="rId13" Type="http://schemas.openxmlformats.org/officeDocument/2006/relationships/tags" Target="../tags/tag219.xml"/><Relationship Id="rId12" Type="http://schemas.openxmlformats.org/officeDocument/2006/relationships/tags" Target="../tags/tag218.xml"/><Relationship Id="rId11" Type="http://schemas.openxmlformats.org/officeDocument/2006/relationships/tags" Target="../tags/tag217.xml"/><Relationship Id="rId10" Type="http://schemas.openxmlformats.org/officeDocument/2006/relationships/tags" Target="../tags/tag216.xml"/><Relationship Id="rId1" Type="http://schemas.openxmlformats.org/officeDocument/2006/relationships/tags" Target="../tags/tag207.xml"/></Relationships>
</file>

<file path=ppt/slides/_rels/slide20.xml.rels><?xml version="1.0" encoding="UTF-8" standalone="yes"?>
<Relationships xmlns="http://schemas.openxmlformats.org/package/2006/relationships"><Relationship Id="rId9" Type="http://schemas.openxmlformats.org/officeDocument/2006/relationships/tags" Target="../tags/tag415.xml"/><Relationship Id="rId8" Type="http://schemas.openxmlformats.org/officeDocument/2006/relationships/image" Target="../media/image24.jpeg"/><Relationship Id="rId7" Type="http://schemas.openxmlformats.org/officeDocument/2006/relationships/tags" Target="../tags/tag414.xml"/><Relationship Id="rId6" Type="http://schemas.openxmlformats.org/officeDocument/2006/relationships/image" Target="file:///C:\Users\1V994W2\PycharmProjects\PPT_Background_Generation/pic_temp/1_pic_quater_right_up.png" TargetMode="External"/><Relationship Id="rId5" Type="http://schemas.openxmlformats.org/officeDocument/2006/relationships/image" Target="../media/image3.png"/><Relationship Id="rId4" Type="http://schemas.openxmlformats.org/officeDocument/2006/relationships/tags" Target="../tags/tag413.xml"/><Relationship Id="rId32" Type="http://schemas.openxmlformats.org/officeDocument/2006/relationships/slideLayout" Target="../slideLayouts/slideLayout18.xml"/><Relationship Id="rId31" Type="http://schemas.openxmlformats.org/officeDocument/2006/relationships/tags" Target="../tags/tag437.xml"/><Relationship Id="rId30" Type="http://schemas.openxmlformats.org/officeDocument/2006/relationships/tags" Target="../tags/tag436.xml"/><Relationship Id="rId3" Type="http://schemas.openxmlformats.org/officeDocument/2006/relationships/image" Target="file:///C:\Users\1V994W2\PycharmProjects\PPT_Background_Generation/pic_temp/0_pic_quater_left_up.png" TargetMode="External"/><Relationship Id="rId29" Type="http://schemas.openxmlformats.org/officeDocument/2006/relationships/tags" Target="../tags/tag435.xml"/><Relationship Id="rId28" Type="http://schemas.openxmlformats.org/officeDocument/2006/relationships/tags" Target="../tags/tag434.xml"/><Relationship Id="rId27" Type="http://schemas.openxmlformats.org/officeDocument/2006/relationships/tags" Target="../tags/tag433.xml"/><Relationship Id="rId26" Type="http://schemas.openxmlformats.org/officeDocument/2006/relationships/tags" Target="../tags/tag432.xml"/><Relationship Id="rId25" Type="http://schemas.openxmlformats.org/officeDocument/2006/relationships/tags" Target="../tags/tag431.xml"/><Relationship Id="rId24" Type="http://schemas.openxmlformats.org/officeDocument/2006/relationships/tags" Target="../tags/tag430.xml"/><Relationship Id="rId23" Type="http://schemas.openxmlformats.org/officeDocument/2006/relationships/tags" Target="../tags/tag429.xml"/><Relationship Id="rId22" Type="http://schemas.openxmlformats.org/officeDocument/2006/relationships/tags" Target="../tags/tag428.xml"/><Relationship Id="rId21" Type="http://schemas.openxmlformats.org/officeDocument/2006/relationships/tags" Target="../tags/tag427.xml"/><Relationship Id="rId20" Type="http://schemas.openxmlformats.org/officeDocument/2006/relationships/tags" Target="../tags/tag426.xml"/><Relationship Id="rId2" Type="http://schemas.openxmlformats.org/officeDocument/2006/relationships/image" Target="../media/image2.png"/><Relationship Id="rId19" Type="http://schemas.openxmlformats.org/officeDocument/2006/relationships/tags" Target="../tags/tag425.xml"/><Relationship Id="rId18" Type="http://schemas.openxmlformats.org/officeDocument/2006/relationships/tags" Target="../tags/tag424.xml"/><Relationship Id="rId17" Type="http://schemas.openxmlformats.org/officeDocument/2006/relationships/tags" Target="../tags/tag423.xml"/><Relationship Id="rId16" Type="http://schemas.openxmlformats.org/officeDocument/2006/relationships/tags" Target="../tags/tag422.xml"/><Relationship Id="rId15" Type="http://schemas.openxmlformats.org/officeDocument/2006/relationships/tags" Target="../tags/tag421.xml"/><Relationship Id="rId14" Type="http://schemas.openxmlformats.org/officeDocument/2006/relationships/tags" Target="../tags/tag420.xml"/><Relationship Id="rId13" Type="http://schemas.openxmlformats.org/officeDocument/2006/relationships/tags" Target="../tags/tag419.xml"/><Relationship Id="rId12" Type="http://schemas.openxmlformats.org/officeDocument/2006/relationships/tags" Target="../tags/tag418.xml"/><Relationship Id="rId11" Type="http://schemas.openxmlformats.org/officeDocument/2006/relationships/tags" Target="../tags/tag417.xml"/><Relationship Id="rId10" Type="http://schemas.openxmlformats.org/officeDocument/2006/relationships/tags" Target="../tags/tag416.xml"/><Relationship Id="rId1" Type="http://schemas.openxmlformats.org/officeDocument/2006/relationships/tags" Target="../tags/tag412.xml"/></Relationships>
</file>

<file path=ppt/slides/_rels/slide21.xml.rels><?xml version="1.0" encoding="UTF-8" standalone="yes"?>
<Relationships xmlns="http://schemas.openxmlformats.org/package/2006/relationships"><Relationship Id="rId9" Type="http://schemas.openxmlformats.org/officeDocument/2006/relationships/tags" Target="../tags/tag442.xml"/><Relationship Id="rId8" Type="http://schemas.openxmlformats.org/officeDocument/2006/relationships/tags" Target="../tags/tag441.xml"/><Relationship Id="rId7" Type="http://schemas.openxmlformats.org/officeDocument/2006/relationships/tags" Target="../tags/tag440.xml"/><Relationship Id="rId6" Type="http://schemas.openxmlformats.org/officeDocument/2006/relationships/image" Target="file:///C:\Users\1V994W2\PycharmProjects\PPT_Background_Generation/pic_temp/1_pic_quater_right_up.png" TargetMode="External"/><Relationship Id="rId5" Type="http://schemas.openxmlformats.org/officeDocument/2006/relationships/image" Target="../media/image3.png"/><Relationship Id="rId4" Type="http://schemas.openxmlformats.org/officeDocument/2006/relationships/tags" Target="../tags/tag439.xml"/><Relationship Id="rId31" Type="http://schemas.openxmlformats.org/officeDocument/2006/relationships/slideLayout" Target="../slideLayouts/slideLayout18.xml"/><Relationship Id="rId30" Type="http://schemas.openxmlformats.org/officeDocument/2006/relationships/tags" Target="../tags/tag462.xml"/><Relationship Id="rId3" Type="http://schemas.openxmlformats.org/officeDocument/2006/relationships/image" Target="file:///C:\Users\1V994W2\PycharmProjects\PPT_Background_Generation/pic_temp/0_pic_quater_left_up.png" TargetMode="External"/><Relationship Id="rId29" Type="http://schemas.openxmlformats.org/officeDocument/2006/relationships/tags" Target="../tags/tag461.xml"/><Relationship Id="rId28" Type="http://schemas.openxmlformats.org/officeDocument/2006/relationships/image" Target="../media/image25.png"/><Relationship Id="rId27" Type="http://schemas.openxmlformats.org/officeDocument/2006/relationships/tags" Target="../tags/tag460.xml"/><Relationship Id="rId26" Type="http://schemas.openxmlformats.org/officeDocument/2006/relationships/tags" Target="../tags/tag459.xml"/><Relationship Id="rId25" Type="http://schemas.openxmlformats.org/officeDocument/2006/relationships/tags" Target="../tags/tag458.xml"/><Relationship Id="rId24" Type="http://schemas.openxmlformats.org/officeDocument/2006/relationships/tags" Target="../tags/tag457.xml"/><Relationship Id="rId23" Type="http://schemas.openxmlformats.org/officeDocument/2006/relationships/tags" Target="../tags/tag456.xml"/><Relationship Id="rId22" Type="http://schemas.openxmlformats.org/officeDocument/2006/relationships/tags" Target="../tags/tag455.xml"/><Relationship Id="rId21" Type="http://schemas.openxmlformats.org/officeDocument/2006/relationships/tags" Target="../tags/tag454.xml"/><Relationship Id="rId20" Type="http://schemas.openxmlformats.org/officeDocument/2006/relationships/tags" Target="../tags/tag453.xml"/><Relationship Id="rId2" Type="http://schemas.openxmlformats.org/officeDocument/2006/relationships/image" Target="../media/image2.png"/><Relationship Id="rId19" Type="http://schemas.openxmlformats.org/officeDocument/2006/relationships/tags" Target="../tags/tag452.xml"/><Relationship Id="rId18" Type="http://schemas.openxmlformats.org/officeDocument/2006/relationships/tags" Target="../tags/tag451.xml"/><Relationship Id="rId17" Type="http://schemas.openxmlformats.org/officeDocument/2006/relationships/tags" Target="../tags/tag450.xml"/><Relationship Id="rId16" Type="http://schemas.openxmlformats.org/officeDocument/2006/relationships/tags" Target="../tags/tag449.xml"/><Relationship Id="rId15" Type="http://schemas.openxmlformats.org/officeDocument/2006/relationships/tags" Target="../tags/tag448.xml"/><Relationship Id="rId14" Type="http://schemas.openxmlformats.org/officeDocument/2006/relationships/tags" Target="../tags/tag447.xml"/><Relationship Id="rId13" Type="http://schemas.openxmlformats.org/officeDocument/2006/relationships/tags" Target="../tags/tag446.xml"/><Relationship Id="rId12" Type="http://schemas.openxmlformats.org/officeDocument/2006/relationships/tags" Target="../tags/tag445.xml"/><Relationship Id="rId11" Type="http://schemas.openxmlformats.org/officeDocument/2006/relationships/tags" Target="../tags/tag444.xml"/><Relationship Id="rId10" Type="http://schemas.openxmlformats.org/officeDocument/2006/relationships/tags" Target="../tags/tag443.xml"/><Relationship Id="rId1" Type="http://schemas.openxmlformats.org/officeDocument/2006/relationships/tags" Target="../tags/tag438.xml"/></Relationships>
</file>

<file path=ppt/slides/_rels/slide22.xml.rels><?xml version="1.0" encoding="UTF-8" standalone="yes"?>
<Relationships xmlns="http://schemas.openxmlformats.org/package/2006/relationships"><Relationship Id="rId9" Type="http://schemas.openxmlformats.org/officeDocument/2006/relationships/tags" Target="../tags/tag467.xml"/><Relationship Id="rId8" Type="http://schemas.openxmlformats.org/officeDocument/2006/relationships/tags" Target="../tags/tag466.xml"/><Relationship Id="rId7" Type="http://schemas.openxmlformats.org/officeDocument/2006/relationships/tags" Target="../tags/tag465.xml"/><Relationship Id="rId6" Type="http://schemas.openxmlformats.org/officeDocument/2006/relationships/image" Target="file:///C:\Users\1V994W2\PycharmProjects\PPT_Background_Generation/pic_temp/1_pic_quater_right_up.png" TargetMode="External"/><Relationship Id="rId5" Type="http://schemas.openxmlformats.org/officeDocument/2006/relationships/image" Target="../media/image3.png"/><Relationship Id="rId4" Type="http://schemas.openxmlformats.org/officeDocument/2006/relationships/tags" Target="../tags/tag464.xml"/><Relationship Id="rId31" Type="http://schemas.openxmlformats.org/officeDocument/2006/relationships/slideLayout" Target="../slideLayouts/slideLayout18.xml"/><Relationship Id="rId30" Type="http://schemas.openxmlformats.org/officeDocument/2006/relationships/tags" Target="../tags/tag487.xml"/><Relationship Id="rId3" Type="http://schemas.openxmlformats.org/officeDocument/2006/relationships/image" Target="file:///C:\Users\1V994W2\PycharmProjects\PPT_Background_Generation/pic_temp/0_pic_quater_left_up.png" TargetMode="External"/><Relationship Id="rId29" Type="http://schemas.openxmlformats.org/officeDocument/2006/relationships/image" Target="../media/image26.jpeg"/><Relationship Id="rId28" Type="http://schemas.openxmlformats.org/officeDocument/2006/relationships/tags" Target="../tags/tag486.xml"/><Relationship Id="rId27" Type="http://schemas.openxmlformats.org/officeDocument/2006/relationships/tags" Target="../tags/tag485.xml"/><Relationship Id="rId26" Type="http://schemas.openxmlformats.org/officeDocument/2006/relationships/tags" Target="../tags/tag484.xml"/><Relationship Id="rId25" Type="http://schemas.openxmlformats.org/officeDocument/2006/relationships/tags" Target="../tags/tag483.xml"/><Relationship Id="rId24" Type="http://schemas.openxmlformats.org/officeDocument/2006/relationships/tags" Target="../tags/tag482.xml"/><Relationship Id="rId23" Type="http://schemas.openxmlformats.org/officeDocument/2006/relationships/tags" Target="../tags/tag481.xml"/><Relationship Id="rId22" Type="http://schemas.openxmlformats.org/officeDocument/2006/relationships/tags" Target="../tags/tag480.xml"/><Relationship Id="rId21" Type="http://schemas.openxmlformats.org/officeDocument/2006/relationships/tags" Target="../tags/tag479.xml"/><Relationship Id="rId20" Type="http://schemas.openxmlformats.org/officeDocument/2006/relationships/tags" Target="../tags/tag478.xml"/><Relationship Id="rId2" Type="http://schemas.openxmlformats.org/officeDocument/2006/relationships/image" Target="../media/image2.png"/><Relationship Id="rId19" Type="http://schemas.openxmlformats.org/officeDocument/2006/relationships/tags" Target="../tags/tag477.xml"/><Relationship Id="rId18" Type="http://schemas.openxmlformats.org/officeDocument/2006/relationships/tags" Target="../tags/tag476.xml"/><Relationship Id="rId17" Type="http://schemas.openxmlformats.org/officeDocument/2006/relationships/tags" Target="../tags/tag475.xml"/><Relationship Id="rId16" Type="http://schemas.openxmlformats.org/officeDocument/2006/relationships/tags" Target="../tags/tag474.xml"/><Relationship Id="rId15" Type="http://schemas.openxmlformats.org/officeDocument/2006/relationships/tags" Target="../tags/tag473.xml"/><Relationship Id="rId14" Type="http://schemas.openxmlformats.org/officeDocument/2006/relationships/tags" Target="../tags/tag472.xml"/><Relationship Id="rId13" Type="http://schemas.openxmlformats.org/officeDocument/2006/relationships/tags" Target="../tags/tag471.xml"/><Relationship Id="rId12" Type="http://schemas.openxmlformats.org/officeDocument/2006/relationships/tags" Target="../tags/tag470.xml"/><Relationship Id="rId11" Type="http://schemas.openxmlformats.org/officeDocument/2006/relationships/tags" Target="../tags/tag469.xml"/><Relationship Id="rId10" Type="http://schemas.openxmlformats.org/officeDocument/2006/relationships/tags" Target="../tags/tag468.xml"/><Relationship Id="rId1" Type="http://schemas.openxmlformats.org/officeDocument/2006/relationships/tags" Target="../tags/tag463.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491.xml"/><Relationship Id="rId7" Type="http://schemas.openxmlformats.org/officeDocument/2006/relationships/tags" Target="../tags/tag490.xml"/><Relationship Id="rId6" Type="http://schemas.openxmlformats.org/officeDocument/2006/relationships/image" Target="file:///C:\Users\1V994W2\PycharmProjects\PPT_Background_Generation/pic_temp/1_pic_quater_right_up.png" TargetMode="External"/><Relationship Id="rId5" Type="http://schemas.openxmlformats.org/officeDocument/2006/relationships/image" Target="../media/image3.png"/><Relationship Id="rId4" Type="http://schemas.openxmlformats.org/officeDocument/2006/relationships/tags" Target="../tags/tag489.xml"/><Relationship Id="rId3" Type="http://schemas.openxmlformats.org/officeDocument/2006/relationships/image" Target="file:///C:\Users\1V994W2\PycharmProjects\PPT_Background_Generation/pic_temp/0_pic_quater_left_up.png" TargetMode="External"/><Relationship Id="rId2" Type="http://schemas.openxmlformats.org/officeDocument/2006/relationships/image" Target="../media/image2.png"/><Relationship Id="rId1" Type="http://schemas.openxmlformats.org/officeDocument/2006/relationships/tags" Target="../tags/tag488.xml"/></Relationships>
</file>

<file path=ppt/slides/_rels/slide24.xml.rels><?xml version="1.0" encoding="UTF-8" standalone="yes"?>
<Relationships xmlns="http://schemas.openxmlformats.org/package/2006/relationships"><Relationship Id="rId9" Type="http://schemas.openxmlformats.org/officeDocument/2006/relationships/tags" Target="../tags/tag496.xml"/><Relationship Id="rId8" Type="http://schemas.openxmlformats.org/officeDocument/2006/relationships/tags" Target="../tags/tag495.xml"/><Relationship Id="rId7" Type="http://schemas.openxmlformats.org/officeDocument/2006/relationships/tags" Target="../tags/tag494.xml"/><Relationship Id="rId6" Type="http://schemas.openxmlformats.org/officeDocument/2006/relationships/image" Target="file:///C:\Users\1V994W2\PycharmProjects\PPT_Background_Generation/pic_temp/1_pic_quater_right_up.png" TargetMode="External"/><Relationship Id="rId5" Type="http://schemas.openxmlformats.org/officeDocument/2006/relationships/image" Target="../media/image3.png"/><Relationship Id="rId4" Type="http://schemas.openxmlformats.org/officeDocument/2006/relationships/tags" Target="../tags/tag493.xml"/><Relationship Id="rId3" Type="http://schemas.openxmlformats.org/officeDocument/2006/relationships/image" Target="file:///C:\Users\1V994W2\PycharmProjects\PPT_Background_Generation/pic_temp/0_pic_quater_left_up.png" TargetMode="External"/><Relationship Id="rId22" Type="http://schemas.openxmlformats.org/officeDocument/2006/relationships/slideLayout" Target="../slideLayouts/slideLayout18.xml"/><Relationship Id="rId21" Type="http://schemas.openxmlformats.org/officeDocument/2006/relationships/tags" Target="../tags/tag508.xml"/><Relationship Id="rId20" Type="http://schemas.openxmlformats.org/officeDocument/2006/relationships/tags" Target="../tags/tag507.xml"/><Relationship Id="rId2" Type="http://schemas.openxmlformats.org/officeDocument/2006/relationships/image" Target="../media/image2.png"/><Relationship Id="rId19" Type="http://schemas.openxmlformats.org/officeDocument/2006/relationships/tags" Target="../tags/tag506.xml"/><Relationship Id="rId18" Type="http://schemas.openxmlformats.org/officeDocument/2006/relationships/tags" Target="../tags/tag505.xml"/><Relationship Id="rId17" Type="http://schemas.openxmlformats.org/officeDocument/2006/relationships/tags" Target="../tags/tag504.xml"/><Relationship Id="rId16" Type="http://schemas.openxmlformats.org/officeDocument/2006/relationships/tags" Target="../tags/tag503.xml"/><Relationship Id="rId15" Type="http://schemas.openxmlformats.org/officeDocument/2006/relationships/tags" Target="../tags/tag502.xml"/><Relationship Id="rId14" Type="http://schemas.openxmlformats.org/officeDocument/2006/relationships/tags" Target="../tags/tag501.xml"/><Relationship Id="rId13" Type="http://schemas.openxmlformats.org/officeDocument/2006/relationships/tags" Target="../tags/tag500.xml"/><Relationship Id="rId12" Type="http://schemas.openxmlformats.org/officeDocument/2006/relationships/tags" Target="../tags/tag499.xml"/><Relationship Id="rId11" Type="http://schemas.openxmlformats.org/officeDocument/2006/relationships/tags" Target="../tags/tag498.xml"/><Relationship Id="rId10" Type="http://schemas.openxmlformats.org/officeDocument/2006/relationships/tags" Target="../tags/tag497.xml"/><Relationship Id="rId1" Type="http://schemas.openxmlformats.org/officeDocument/2006/relationships/tags" Target="../tags/tag492.xml"/></Relationships>
</file>

<file path=ppt/slides/_rels/slide25.xml.rels><?xml version="1.0" encoding="UTF-8" standalone="yes"?>
<Relationships xmlns="http://schemas.openxmlformats.org/package/2006/relationships"><Relationship Id="rId9" Type="http://schemas.openxmlformats.org/officeDocument/2006/relationships/tags" Target="../tags/tag513.xml"/><Relationship Id="rId8" Type="http://schemas.openxmlformats.org/officeDocument/2006/relationships/tags" Target="../tags/tag512.xml"/><Relationship Id="rId7" Type="http://schemas.openxmlformats.org/officeDocument/2006/relationships/tags" Target="../tags/tag511.xml"/><Relationship Id="rId6" Type="http://schemas.openxmlformats.org/officeDocument/2006/relationships/image" Target="file:///C:\Users\1V994W2\PycharmProjects\PPT_Background_Generation/pic_temp/1_pic_quater_right_up.png" TargetMode="External"/><Relationship Id="rId5" Type="http://schemas.openxmlformats.org/officeDocument/2006/relationships/image" Target="../media/image3.png"/><Relationship Id="rId4" Type="http://schemas.openxmlformats.org/officeDocument/2006/relationships/tags" Target="../tags/tag510.xml"/><Relationship Id="rId3" Type="http://schemas.openxmlformats.org/officeDocument/2006/relationships/image" Target="file:///C:\Users\1V994W2\PycharmProjects\PPT_Background_Generation/pic_temp/0_pic_quater_left_up.png" TargetMode="External"/><Relationship Id="rId2" Type="http://schemas.openxmlformats.org/officeDocument/2006/relationships/image" Target="../media/image2.png"/><Relationship Id="rId19" Type="http://schemas.openxmlformats.org/officeDocument/2006/relationships/slideLayout" Target="../slideLayouts/slideLayout18.xml"/><Relationship Id="rId18" Type="http://schemas.openxmlformats.org/officeDocument/2006/relationships/tags" Target="../tags/tag522.xml"/><Relationship Id="rId17" Type="http://schemas.openxmlformats.org/officeDocument/2006/relationships/tags" Target="../tags/tag521.xml"/><Relationship Id="rId16" Type="http://schemas.openxmlformats.org/officeDocument/2006/relationships/tags" Target="../tags/tag520.xml"/><Relationship Id="rId15" Type="http://schemas.openxmlformats.org/officeDocument/2006/relationships/tags" Target="../tags/tag519.xml"/><Relationship Id="rId14" Type="http://schemas.openxmlformats.org/officeDocument/2006/relationships/tags" Target="../tags/tag518.xml"/><Relationship Id="rId13" Type="http://schemas.openxmlformats.org/officeDocument/2006/relationships/tags" Target="../tags/tag517.xml"/><Relationship Id="rId12" Type="http://schemas.openxmlformats.org/officeDocument/2006/relationships/tags" Target="../tags/tag516.xml"/><Relationship Id="rId11" Type="http://schemas.openxmlformats.org/officeDocument/2006/relationships/tags" Target="../tags/tag515.xml"/><Relationship Id="rId10" Type="http://schemas.openxmlformats.org/officeDocument/2006/relationships/tags" Target="../tags/tag514.xml"/><Relationship Id="rId1" Type="http://schemas.openxmlformats.org/officeDocument/2006/relationships/tags" Target="../tags/tag509.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tags" Target="../tags/tag525.xml"/><Relationship Id="rId2" Type="http://schemas.openxmlformats.org/officeDocument/2006/relationships/tags" Target="../tags/tag524.xml"/><Relationship Id="rId1" Type="http://schemas.openxmlformats.org/officeDocument/2006/relationships/tags" Target="../tags/tag523.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s>
</file>

<file path=ppt/slides/_rels/slide4.xml.rels><?xml version="1.0" encoding="UTF-8" standalone="yes"?>
<Relationships xmlns="http://schemas.openxmlformats.org/package/2006/relationships"><Relationship Id="rId9" Type="http://schemas.openxmlformats.org/officeDocument/2006/relationships/tags" Target="../tags/tag231.xml"/><Relationship Id="rId8" Type="http://schemas.openxmlformats.org/officeDocument/2006/relationships/tags" Target="../tags/tag230.xml"/><Relationship Id="rId7" Type="http://schemas.openxmlformats.org/officeDocument/2006/relationships/tags" Target="../tags/tag229.xml"/><Relationship Id="rId6" Type="http://schemas.openxmlformats.org/officeDocument/2006/relationships/image" Target="file:///C:\Users\1V994W2\PycharmProjects\PPT_Background_Generation/pic_temp/1_pic_quater_right_up.png" TargetMode="External"/><Relationship Id="rId5" Type="http://schemas.openxmlformats.org/officeDocument/2006/relationships/image" Target="../media/image3.png"/><Relationship Id="rId4" Type="http://schemas.openxmlformats.org/officeDocument/2006/relationships/tags" Target="../tags/tag228.xml"/><Relationship Id="rId3" Type="http://schemas.openxmlformats.org/officeDocument/2006/relationships/image" Target="file:///C:\Users\1V994W2\PycharmProjects\PPT_Background_Generation/pic_temp/0_pic_quater_left_up.png" TargetMode="External"/><Relationship Id="rId28" Type="http://schemas.openxmlformats.org/officeDocument/2006/relationships/slideLayout" Target="../slideLayouts/slideLayout18.xml"/><Relationship Id="rId27" Type="http://schemas.openxmlformats.org/officeDocument/2006/relationships/tags" Target="../tags/tag247.xml"/><Relationship Id="rId26" Type="http://schemas.openxmlformats.org/officeDocument/2006/relationships/image" Target="../media/image7.jpeg"/><Relationship Id="rId25" Type="http://schemas.openxmlformats.org/officeDocument/2006/relationships/tags" Target="../tags/tag246.xml"/><Relationship Id="rId24" Type="http://schemas.openxmlformats.org/officeDocument/2006/relationships/image" Target="../media/image6.png"/><Relationship Id="rId23" Type="http://schemas.openxmlformats.org/officeDocument/2006/relationships/tags" Target="../tags/tag245.xml"/><Relationship Id="rId22" Type="http://schemas.openxmlformats.org/officeDocument/2006/relationships/tags" Target="../tags/tag244.xml"/><Relationship Id="rId21" Type="http://schemas.openxmlformats.org/officeDocument/2006/relationships/tags" Target="../tags/tag243.xml"/><Relationship Id="rId20" Type="http://schemas.openxmlformats.org/officeDocument/2006/relationships/tags" Target="../tags/tag242.xml"/><Relationship Id="rId2" Type="http://schemas.openxmlformats.org/officeDocument/2006/relationships/image" Target="../media/image2.png"/><Relationship Id="rId19" Type="http://schemas.openxmlformats.org/officeDocument/2006/relationships/tags" Target="../tags/tag241.xml"/><Relationship Id="rId18" Type="http://schemas.openxmlformats.org/officeDocument/2006/relationships/tags" Target="../tags/tag240.xml"/><Relationship Id="rId17" Type="http://schemas.openxmlformats.org/officeDocument/2006/relationships/tags" Target="../tags/tag239.xml"/><Relationship Id="rId16" Type="http://schemas.openxmlformats.org/officeDocument/2006/relationships/tags" Target="../tags/tag238.xml"/><Relationship Id="rId15" Type="http://schemas.openxmlformats.org/officeDocument/2006/relationships/tags" Target="../tags/tag237.xml"/><Relationship Id="rId14" Type="http://schemas.openxmlformats.org/officeDocument/2006/relationships/tags" Target="../tags/tag236.xml"/><Relationship Id="rId13" Type="http://schemas.openxmlformats.org/officeDocument/2006/relationships/tags" Target="../tags/tag235.xml"/><Relationship Id="rId12" Type="http://schemas.openxmlformats.org/officeDocument/2006/relationships/tags" Target="../tags/tag234.xml"/><Relationship Id="rId11" Type="http://schemas.openxmlformats.org/officeDocument/2006/relationships/tags" Target="../tags/tag233.xml"/><Relationship Id="rId10" Type="http://schemas.openxmlformats.org/officeDocument/2006/relationships/tags" Target="../tags/tag232.xml"/><Relationship Id="rId1" Type="http://schemas.openxmlformats.org/officeDocument/2006/relationships/tags" Target="../tags/tag227.xml"/></Relationships>
</file>

<file path=ppt/slides/_rels/slide5.xml.rels><?xml version="1.0" encoding="UTF-8" standalone="yes"?>
<Relationships xmlns="http://schemas.openxmlformats.org/package/2006/relationships"><Relationship Id="rId9" Type="http://schemas.openxmlformats.org/officeDocument/2006/relationships/image" Target="file:///C:\Users\1V994W2\PycharmProjects\PPT_Background_Generation/pic_temp/1_pic_quater_right_up.png" TargetMode="External"/><Relationship Id="rId8" Type="http://schemas.openxmlformats.org/officeDocument/2006/relationships/image" Target="../media/image3.png"/><Relationship Id="rId7" Type="http://schemas.openxmlformats.org/officeDocument/2006/relationships/tags" Target="../tags/tag252.xml"/><Relationship Id="rId6" Type="http://schemas.openxmlformats.org/officeDocument/2006/relationships/image" Target="file:///C:\Users\1V994W2\PycharmProjects\PPT_Background_Generation/pic_temp/0_pic_quater_left_up.png" TargetMode="External"/><Relationship Id="rId5" Type="http://schemas.openxmlformats.org/officeDocument/2006/relationships/image" Target="../media/image2.png"/><Relationship Id="rId4" Type="http://schemas.openxmlformats.org/officeDocument/2006/relationships/tags" Target="../tags/tag251.xml"/><Relationship Id="rId3" Type="http://schemas.openxmlformats.org/officeDocument/2006/relationships/tags" Target="../tags/tag250.xml"/><Relationship Id="rId22" Type="http://schemas.openxmlformats.org/officeDocument/2006/relationships/slideLayout" Target="../slideLayouts/slideLayout18.xml"/><Relationship Id="rId21" Type="http://schemas.openxmlformats.org/officeDocument/2006/relationships/tags" Target="../tags/tag261.xml"/><Relationship Id="rId20" Type="http://schemas.openxmlformats.org/officeDocument/2006/relationships/tags" Target="../tags/tag260.xml"/><Relationship Id="rId2" Type="http://schemas.openxmlformats.org/officeDocument/2006/relationships/tags" Target="../tags/tag249.xml"/><Relationship Id="rId19" Type="http://schemas.openxmlformats.org/officeDocument/2006/relationships/tags" Target="../tags/tag259.xml"/><Relationship Id="rId18" Type="http://schemas.openxmlformats.org/officeDocument/2006/relationships/image" Target="../media/image10.jpeg"/><Relationship Id="rId17" Type="http://schemas.openxmlformats.org/officeDocument/2006/relationships/tags" Target="../tags/tag258.xml"/><Relationship Id="rId16" Type="http://schemas.openxmlformats.org/officeDocument/2006/relationships/image" Target="../media/image9.jpeg"/><Relationship Id="rId15" Type="http://schemas.openxmlformats.org/officeDocument/2006/relationships/tags" Target="../tags/tag257.xml"/><Relationship Id="rId14" Type="http://schemas.openxmlformats.org/officeDocument/2006/relationships/image" Target="../media/image8.jpeg"/><Relationship Id="rId13" Type="http://schemas.openxmlformats.org/officeDocument/2006/relationships/tags" Target="../tags/tag256.xml"/><Relationship Id="rId12" Type="http://schemas.openxmlformats.org/officeDocument/2006/relationships/tags" Target="../tags/tag255.xml"/><Relationship Id="rId11" Type="http://schemas.openxmlformats.org/officeDocument/2006/relationships/tags" Target="../tags/tag254.xml"/><Relationship Id="rId10" Type="http://schemas.openxmlformats.org/officeDocument/2006/relationships/tags" Target="../tags/tag253.xml"/><Relationship Id="rId1" Type="http://schemas.openxmlformats.org/officeDocument/2006/relationships/tags" Target="../tags/tag248.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265.xml"/><Relationship Id="rId7" Type="http://schemas.openxmlformats.org/officeDocument/2006/relationships/tags" Target="../tags/tag264.xml"/><Relationship Id="rId6" Type="http://schemas.openxmlformats.org/officeDocument/2006/relationships/image" Target="file:///C:\Users\1V994W2\PycharmProjects\PPT_Background_Generation/pic_temp/1_pic_quater_right_up.png" TargetMode="External"/><Relationship Id="rId5" Type="http://schemas.openxmlformats.org/officeDocument/2006/relationships/image" Target="../media/image3.png"/><Relationship Id="rId4" Type="http://schemas.openxmlformats.org/officeDocument/2006/relationships/tags" Target="../tags/tag263.xml"/><Relationship Id="rId3" Type="http://schemas.openxmlformats.org/officeDocument/2006/relationships/image" Target="file:///C:\Users\1V994W2\PycharmProjects\PPT_Background_Generation/pic_temp/0_pic_quater_left_up.png" TargetMode="External"/><Relationship Id="rId2" Type="http://schemas.openxmlformats.org/officeDocument/2006/relationships/image" Target="../media/image2.png"/><Relationship Id="rId1" Type="http://schemas.openxmlformats.org/officeDocument/2006/relationships/tags" Target="../tags/tag262.xml"/></Relationships>
</file>

<file path=ppt/slides/_rels/slide7.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image" Target="../media/image11.jpeg"/><Relationship Id="rId6" Type="http://schemas.openxmlformats.org/officeDocument/2006/relationships/image" Target="file:///C:\Users\1V994W2\PycharmProjects\PPT_Background_Generation/pic_temp/1_pic_quater_right_up.png" TargetMode="External"/><Relationship Id="rId5" Type="http://schemas.openxmlformats.org/officeDocument/2006/relationships/image" Target="../media/image3.png"/><Relationship Id="rId4" Type="http://schemas.openxmlformats.org/officeDocument/2006/relationships/tags" Target="../tags/tag267.xml"/><Relationship Id="rId3" Type="http://schemas.openxmlformats.org/officeDocument/2006/relationships/image" Target="file:///C:\Users\1V994W2\PycharmProjects\PPT_Background_Generation/pic_temp/0_pic_quater_left_up.png" TargetMode="External"/><Relationship Id="rId2" Type="http://schemas.openxmlformats.org/officeDocument/2006/relationships/image" Target="../media/image2.png"/><Relationship Id="rId16" Type="http://schemas.openxmlformats.org/officeDocument/2006/relationships/slideLayout" Target="../slideLayouts/slideLayout18.xml"/><Relationship Id="rId15" Type="http://schemas.openxmlformats.org/officeDocument/2006/relationships/tags" Target="../tags/tag275.xml"/><Relationship Id="rId14" Type="http://schemas.openxmlformats.org/officeDocument/2006/relationships/tags" Target="../tags/tag274.xml"/><Relationship Id="rId13" Type="http://schemas.openxmlformats.org/officeDocument/2006/relationships/tags" Target="../tags/tag273.xml"/><Relationship Id="rId12" Type="http://schemas.openxmlformats.org/officeDocument/2006/relationships/tags" Target="../tags/tag272.xml"/><Relationship Id="rId11" Type="http://schemas.openxmlformats.org/officeDocument/2006/relationships/tags" Target="../tags/tag271.xml"/><Relationship Id="rId10" Type="http://schemas.openxmlformats.org/officeDocument/2006/relationships/tags" Target="../tags/tag270.xml"/><Relationship Id="rId1" Type="http://schemas.openxmlformats.org/officeDocument/2006/relationships/tags" Target="../tags/tag266.xml"/></Relationships>
</file>

<file path=ppt/slides/_rels/slide8.xml.rels><?xml version="1.0" encoding="UTF-8" standalone="yes"?>
<Relationships xmlns="http://schemas.openxmlformats.org/package/2006/relationships"><Relationship Id="rId9" Type="http://schemas.openxmlformats.org/officeDocument/2006/relationships/tags" Target="../tags/tag279.xml"/><Relationship Id="rId8" Type="http://schemas.openxmlformats.org/officeDocument/2006/relationships/tags" Target="../tags/tag278.xml"/><Relationship Id="rId7" Type="http://schemas.openxmlformats.org/officeDocument/2006/relationships/image" Target="file:///C:\Users\1V994W2\PycharmProjects\PPT_Background_Generation/pic_temp/1_pic_quater_right_up.png" TargetMode="External"/><Relationship Id="rId6" Type="http://schemas.openxmlformats.org/officeDocument/2006/relationships/image" Target="../media/image3.png"/><Relationship Id="rId5" Type="http://schemas.openxmlformats.org/officeDocument/2006/relationships/tags" Target="../tags/tag277.xml"/><Relationship Id="rId4" Type="http://schemas.openxmlformats.org/officeDocument/2006/relationships/image" Target="file:///C:\Users\1V994W2\PycharmProjects\PPT_Background_Generation/pic_temp/0_pic_quater_left_up.png" TargetMode="External"/><Relationship Id="rId3" Type="http://schemas.openxmlformats.org/officeDocument/2006/relationships/image" Target="../media/image2.png"/><Relationship Id="rId25" Type="http://schemas.openxmlformats.org/officeDocument/2006/relationships/slideLayout" Target="../slideLayouts/slideLayout18.xml"/><Relationship Id="rId24" Type="http://schemas.openxmlformats.org/officeDocument/2006/relationships/tags" Target="../tags/tag294.xml"/><Relationship Id="rId23" Type="http://schemas.openxmlformats.org/officeDocument/2006/relationships/tags" Target="../tags/tag293.xml"/><Relationship Id="rId22" Type="http://schemas.openxmlformats.org/officeDocument/2006/relationships/tags" Target="../tags/tag292.xml"/><Relationship Id="rId21" Type="http://schemas.openxmlformats.org/officeDocument/2006/relationships/tags" Target="../tags/tag291.xml"/><Relationship Id="rId20" Type="http://schemas.openxmlformats.org/officeDocument/2006/relationships/tags" Target="../tags/tag290.xml"/><Relationship Id="rId2" Type="http://schemas.openxmlformats.org/officeDocument/2006/relationships/tags" Target="../tags/tag276.xml"/><Relationship Id="rId19" Type="http://schemas.openxmlformats.org/officeDocument/2006/relationships/tags" Target="../tags/tag289.xml"/><Relationship Id="rId18" Type="http://schemas.openxmlformats.org/officeDocument/2006/relationships/tags" Target="../tags/tag288.xml"/><Relationship Id="rId17" Type="http://schemas.openxmlformats.org/officeDocument/2006/relationships/tags" Target="../tags/tag287.xml"/><Relationship Id="rId16" Type="http://schemas.openxmlformats.org/officeDocument/2006/relationships/tags" Target="../tags/tag286.xml"/><Relationship Id="rId15" Type="http://schemas.openxmlformats.org/officeDocument/2006/relationships/tags" Target="../tags/tag285.xml"/><Relationship Id="rId14" Type="http://schemas.openxmlformats.org/officeDocument/2006/relationships/tags" Target="../tags/tag284.xml"/><Relationship Id="rId13" Type="http://schemas.openxmlformats.org/officeDocument/2006/relationships/tags" Target="../tags/tag283.xml"/><Relationship Id="rId12" Type="http://schemas.openxmlformats.org/officeDocument/2006/relationships/tags" Target="../tags/tag282.xml"/><Relationship Id="rId11" Type="http://schemas.openxmlformats.org/officeDocument/2006/relationships/tags" Target="../tags/tag281.xml"/><Relationship Id="rId10" Type="http://schemas.openxmlformats.org/officeDocument/2006/relationships/tags" Target="../tags/tag280.xml"/><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9" Type="http://schemas.openxmlformats.org/officeDocument/2006/relationships/image" Target="../media/image13.jpeg"/><Relationship Id="rId8" Type="http://schemas.openxmlformats.org/officeDocument/2006/relationships/tags" Target="../tags/tag298.xml"/><Relationship Id="rId7" Type="http://schemas.openxmlformats.org/officeDocument/2006/relationships/tags" Target="../tags/tag297.xml"/><Relationship Id="rId6" Type="http://schemas.openxmlformats.org/officeDocument/2006/relationships/image" Target="file:///C:\Users\1V994W2\PycharmProjects\PPT_Background_Generation/pic_temp/1_pic_quater_right_up.png" TargetMode="External"/><Relationship Id="rId5" Type="http://schemas.openxmlformats.org/officeDocument/2006/relationships/image" Target="../media/image3.png"/><Relationship Id="rId4" Type="http://schemas.openxmlformats.org/officeDocument/2006/relationships/tags" Target="../tags/tag296.xml"/><Relationship Id="rId3" Type="http://schemas.openxmlformats.org/officeDocument/2006/relationships/image" Target="file:///C:\Users\1V994W2\PycharmProjects\PPT_Background_Generation/pic_temp/0_pic_quater_left_up.png" TargetMode="External"/><Relationship Id="rId2" Type="http://schemas.openxmlformats.org/officeDocument/2006/relationships/image" Target="../media/image2.png"/><Relationship Id="rId12" Type="http://schemas.openxmlformats.org/officeDocument/2006/relationships/slideLayout" Target="../slideLayouts/slideLayout18.xml"/><Relationship Id="rId11" Type="http://schemas.openxmlformats.org/officeDocument/2006/relationships/tags" Target="../tags/tag300.xml"/><Relationship Id="rId10" Type="http://schemas.openxmlformats.org/officeDocument/2006/relationships/tags" Target="../tags/tag299.xml"/><Relationship Id="rId1" Type="http://schemas.openxmlformats.org/officeDocument/2006/relationships/tags" Target="../tags/tag2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p:cNvSpPr txBox="1"/>
          <p:nvPr/>
        </p:nvSpPr>
        <p:spPr>
          <a:xfrm>
            <a:off x="3825995" y="5328676"/>
            <a:ext cx="4540009" cy="457689"/>
          </a:xfrm>
          <a:prstGeom prst="rect">
            <a:avLst/>
          </a:prstGeom>
        </p:spPr>
        <p:txBody>
          <a:bodyPr vert="horz" wrap="square" lIns="114300" tIns="57150" rIns="114300" bIns="57150" rtlCol="0" anchor="t" anchorCtr="0">
            <a:spAutoFit/>
          </a:bodyPr>
          <a:lstStyle/>
          <a:p>
            <a:pPr algn="ctr">
              <a:lnSpc>
                <a:spcPct val="120000"/>
              </a:lnSpc>
            </a:pPr>
            <a:r>
              <a:rPr lang="en-US" sz="2025" b="1">
                <a:solidFill>
                  <a:srgbClr val="000000"/>
                </a:solidFill>
                <a:latin typeface="微软雅黑" panose="020B0503020204020204" charset="-122"/>
                <a:ea typeface="微软雅黑" panose="020B0503020204020204" charset="-122"/>
                <a:cs typeface="微软雅黑" panose="020B0503020204020204" charset="-122"/>
              </a:rPr>
              <a:t>2024-04-01</a:t>
            </a:r>
            <a:endParaRPr lang="en-US" sz="2025"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3" name="矩形 12"/>
          <p:cNvSpPr/>
          <p:nvPr>
            <p:custDataLst>
              <p:tags r:id="rId1"/>
            </p:custDataLst>
          </p:nvPr>
        </p:nvSpPr>
        <p:spPr>
          <a:xfrm>
            <a:off x="5143500" y="2489835"/>
            <a:ext cx="1905000" cy="635000"/>
          </a:xfrm>
          <a:prstGeom prst="rect">
            <a:avLst/>
          </a:prstGeom>
          <a:solidFill>
            <a:schemeClr val="accent1"/>
          </a:solidFill>
        </p:spPr>
        <p:txBody>
          <a:bodyPr wrap="square" lIns="0" tIns="0" rIns="0" bIns="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endParaRPr lang="en-US" altLang="zh-CN" sz="3200" b="1" dirty="0">
              <a:solidFill>
                <a:schemeClr val="lt1"/>
              </a:solidFill>
              <a:latin typeface="Arial" panose="020B0604020202020204" pitchFamily="34" charset="0"/>
              <a:ea typeface="微软雅黑" panose="020B0503020204020204" charset="-122"/>
              <a:cs typeface="+mn-ea"/>
              <a:sym typeface="+mn-lt"/>
            </a:endParaRPr>
          </a:p>
        </p:txBody>
      </p:sp>
      <p:sp>
        <p:nvSpPr>
          <p:cNvPr id="14" name="文本框 5"/>
          <p:cNvSpPr txBox="1"/>
          <p:nvPr>
            <p:custDataLst>
              <p:tags r:id="rId2"/>
            </p:custDataLst>
          </p:nvPr>
        </p:nvSpPr>
        <p:spPr>
          <a:xfrm>
            <a:off x="5295900" y="2489835"/>
            <a:ext cx="1599565" cy="634365"/>
          </a:xfrm>
          <a:prstGeom prst="rect">
            <a:avLst/>
          </a:prstGeom>
          <a:noFill/>
        </p:spPr>
        <p:txBody>
          <a:bodyPr wrap="square" lIns="0" tIns="0" rIns="0" bIns="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lnSpc>
                <a:spcPct val="100000"/>
              </a:lnSpc>
            </a:pPr>
            <a:r>
              <a:rPr lang="en-US" altLang="zh-CN" sz="3600" b="1" spc="200" dirty="0">
                <a:solidFill>
                  <a:schemeClr val="lt1"/>
                </a:solidFill>
                <a:uFillTx/>
                <a:latin typeface="Arial" panose="020B0604020202020204" pitchFamily="34" charset="0"/>
                <a:ea typeface="微软雅黑" panose="020B0503020204020204" charset="-122"/>
                <a:cs typeface="Arial" panose="020B0604020202020204" pitchFamily="34" charset="0"/>
              </a:rPr>
              <a:t>2024</a:t>
            </a:r>
            <a:endParaRPr lang="en-US" altLang="zh-CN" sz="3600" b="1" spc="200" dirty="0">
              <a:solidFill>
                <a:schemeClr val="lt1"/>
              </a:solidFill>
              <a:uFillTx/>
              <a:latin typeface="Arial" panose="020B0604020202020204" pitchFamily="34" charset="0"/>
              <a:ea typeface="微软雅黑" panose="020B0503020204020204" charset="-122"/>
              <a:cs typeface="Arial" panose="020B0604020202020204" pitchFamily="34" charset="0"/>
            </a:endParaRPr>
          </a:p>
        </p:txBody>
      </p:sp>
      <p:sp>
        <p:nvSpPr>
          <p:cNvPr id="16" name="标题 1"/>
          <p:cNvSpPr>
            <a:spLocks noGrp="1"/>
          </p:cNvSpPr>
          <p:nvPr>
            <p:custDataLst>
              <p:tags r:id="rId3"/>
            </p:custDataLst>
          </p:nvPr>
        </p:nvSpPr>
        <p:spPr>
          <a:xfrm>
            <a:off x="2921000" y="3156586"/>
            <a:ext cx="6350000" cy="1398905"/>
          </a:xfrm>
          <a:prstGeom prst="rect">
            <a:avLst/>
          </a:prstGeom>
        </p:spPr>
        <p:txBody>
          <a:bodyPr vert="horz" wrap="square" lIns="0" tIns="0" rIns="0" bIns="0" rtlCol="0" anchor="ctr" anchorCtr="0">
            <a:normAutofit/>
          </a:bodyPr>
          <a:lstStyle>
            <a:lvl1pPr marL="0" marR="0" indent="0" algn="ctr" defTabSz="914400" rtl="0" eaLnBrk="1" fontAlgn="auto" latinLnBrk="0" hangingPunct="1">
              <a:lnSpc>
                <a:spcPct val="100000"/>
              </a:lnSpc>
              <a:spcBef>
                <a:spcPct val="0"/>
              </a:spcBef>
              <a:spcAft>
                <a:spcPts val="0"/>
              </a:spcAft>
              <a:buClrTx/>
              <a:buSzPts val="7200"/>
              <a:buNone/>
              <a:defRPr sz="7200" b="0" u="none" strike="noStrike" kern="1200" cap="none" spc="700" normalizeH="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marL="0" indent="0" algn="ctr">
              <a:lnSpc>
                <a:spcPct val="100000"/>
              </a:lnSpc>
              <a:spcBef>
                <a:spcPts val="0"/>
              </a:spcBef>
              <a:spcAft>
                <a:spcPts val="0"/>
              </a:spcAft>
              <a:buSzPct val="100000"/>
              <a:buNone/>
            </a:pPr>
            <a:r>
              <a:rPr lang="en-US" sz="7200" b="1">
                <a:solidFill>
                  <a:schemeClr val="accent1"/>
                </a:solidFill>
              </a:rPr>
              <a:t>投标书</a:t>
            </a:r>
            <a:endParaRPr lang="en-US" sz="7200" b="1">
              <a:solidFill>
                <a:schemeClr val="accent1"/>
              </a:solidFill>
            </a:endParaRPr>
          </a:p>
        </p:txBody>
      </p:sp>
      <p:sp>
        <p:nvSpPr>
          <p:cNvPr id="17" name="副标题 5"/>
          <p:cNvSpPr>
            <a:spLocks noGrp="1"/>
          </p:cNvSpPr>
          <p:nvPr>
            <p:custDataLst>
              <p:tags r:id="rId4"/>
            </p:custDataLst>
          </p:nvPr>
        </p:nvSpPr>
        <p:spPr>
          <a:xfrm>
            <a:off x="2921000" y="4758691"/>
            <a:ext cx="6350000" cy="361315"/>
          </a:xfrm>
          <a:prstGeom prst="rect">
            <a:avLst/>
          </a:prstGeom>
        </p:spPr>
        <p:txBody>
          <a:bodyPr vert="horz" wrap="square" lIns="0" tIns="0" rIns="0" bIns="0" rtlCol="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9pPr>
          </a:lstStyle>
          <a:p>
            <a:pPr marL="0" lvl="0" indent="0" algn="ctr">
              <a:lnSpc>
                <a:spcPct val="100000"/>
              </a:lnSpc>
              <a:spcBef>
                <a:spcPts val="0"/>
              </a:spcBef>
              <a:spcAft>
                <a:spcPts val="0"/>
              </a:spcAft>
              <a:buSzPct val="100000"/>
              <a:buNone/>
            </a:pPr>
            <a:r>
              <a:rPr lang="en-US" sz="2000" b="1">
                <a:solidFill>
                  <a:schemeClr val="dk1">
                    <a:lumMod val="85000"/>
                    <a:lumOff val="15000"/>
                  </a:schemeClr>
                </a:solidFill>
              </a:rPr>
              <a:t>汇报人：</a:t>
            </a:r>
            <a:r>
              <a:rPr lang="zh-CN" altLang="en-US" sz="2000" b="1">
                <a:solidFill>
                  <a:schemeClr val="dk1">
                    <a:lumMod val="85000"/>
                    <a:lumOff val="15000"/>
                  </a:schemeClr>
                </a:solidFill>
              </a:rPr>
              <a:t>软件</a:t>
            </a:r>
            <a:r>
              <a:rPr lang="en-US" altLang="zh-CN" sz="2000" b="1">
                <a:solidFill>
                  <a:schemeClr val="dk1">
                    <a:lumMod val="85000"/>
                    <a:lumOff val="15000"/>
                  </a:schemeClr>
                </a:solidFill>
              </a:rPr>
              <a:t>2102 </a:t>
            </a:r>
            <a:r>
              <a:rPr lang="zh-CN" altLang="en-US" sz="2000" b="1">
                <a:solidFill>
                  <a:schemeClr val="dk1">
                    <a:lumMod val="85000"/>
                    <a:lumOff val="15000"/>
                  </a:schemeClr>
                </a:solidFill>
              </a:rPr>
              <a:t>史振华</a:t>
            </a:r>
            <a:endParaRPr lang="zh-CN" altLang="en-US" sz="2000" b="1">
              <a:solidFill>
                <a:schemeClr val="dk1">
                  <a:lumMod val="85000"/>
                  <a:lumOff val="15000"/>
                </a:schemeClr>
              </a:solidFill>
            </a:endParaRPr>
          </a:p>
        </p:txBody>
      </p:sp>
    </p:spTree>
    <p:custDataLst>
      <p:tags r:id="rId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图片 2"/>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2" name="图片 1"/>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36" name="圆角矩形 106"/>
          <p:cNvSpPr/>
          <p:nvPr>
            <p:custDataLst>
              <p:tags r:id="rId7"/>
            </p:custDataLst>
          </p:nvPr>
        </p:nvSpPr>
        <p:spPr>
          <a:xfrm>
            <a:off x="5188882" y="627493"/>
            <a:ext cx="6843395" cy="5603013"/>
          </a:xfrm>
          <a:prstGeom prst="roundRect">
            <a:avLst>
              <a:gd name="adj" fmla="val 8465"/>
            </a:avLst>
          </a:prstGeom>
          <a:solidFill>
            <a:schemeClr val="dk1">
              <a:lumMod val="50000"/>
              <a:lumOff val="5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alpha val="10000"/>
                </a:schemeClr>
              </a:solidFill>
              <a:latin typeface="微软雅黑" panose="020B0503020204020204" charset="-122"/>
              <a:ea typeface="微软雅黑" panose="020B0503020204020204" charset="-122"/>
            </a:endParaRPr>
          </a:p>
        </p:txBody>
      </p:sp>
      <p:sp>
        <p:nvSpPr>
          <p:cNvPr id="4" name="AutoShape 4"/>
          <p:cNvSpPr/>
          <p:nvPr/>
        </p:nvSpPr>
        <p:spPr>
          <a:xfrm>
            <a:off x="5562580" y="1265650"/>
            <a:ext cx="5943580" cy="1793484"/>
          </a:xfrm>
          <a:prstGeom prst="rect">
            <a:avLst/>
          </a:prstGeom>
          <a:noFill/>
        </p:spPr>
        <p:txBody>
          <a:bodyPr vert="horz" wrap="square" lIns="95250" tIns="95250" rIns="47625" bIns="95250" rtlCol="0" anchor="t" anchorCtr="0">
            <a:noAutofit/>
          </a:bodyPr>
          <a:lstStyle/>
          <a:p>
            <a:pPr algn="l">
              <a:lnSpc>
                <a:spcPct val="150000"/>
              </a:lnSpc>
              <a:spcBef>
                <a:spcPct val="0"/>
              </a:spcBef>
            </a:pPr>
            <a:r>
              <a:rPr lang="en-US" sz="1500" b="1">
                <a:solidFill>
                  <a:srgbClr val="000000"/>
                </a:solidFill>
                <a:latin typeface="微软雅黑" panose="020B0503020204020204" charset="-122"/>
                <a:ea typeface="微软雅黑" panose="020B0503020204020204" charset="-122"/>
                <a:cs typeface="微软雅黑" panose="020B0503020204020204" charset="-122"/>
              </a:rPr>
              <a:t>灵活的查看维度</a:t>
            </a:r>
            <a:endParaRPr lang="en-US" sz="1100">
              <a:solidFill>
                <a:srgbClr val="000000"/>
              </a:solidFill>
              <a:latin typeface="微软雅黑" panose="020B0503020204020204" charset="-122"/>
              <a:ea typeface="微软雅黑" panose="020B0503020204020204" charset="-122"/>
            </a:endParaRPr>
          </a:p>
          <a:p>
            <a:pPr>
              <a:lnSpc>
                <a:spcPct val="150000"/>
              </a:lnSpc>
              <a:spcBef>
                <a:spcPct val="0"/>
              </a:spcBef>
            </a:pPr>
            <a:r>
              <a:rPr lang="en-US" sz="1500">
                <a:solidFill>
                  <a:srgbClr val="000000"/>
                </a:solidFill>
                <a:latin typeface="微软雅黑" panose="020B0503020204020204" charset="-122"/>
                <a:ea typeface="微软雅黑" panose="020B0503020204020204" charset="-122"/>
                <a:cs typeface="微软雅黑" panose="020B0503020204020204" charset="-122"/>
              </a:rPr>
              <a:t>用户能从年度和月度两个维度灵活查看预测结果，以便于做出及时的人力资源规划，并及时调整策略以适应市场变化。同时，系统支持多种数据展示形式，如图表、报表等，以满足不同用户的需求和偏好。</a:t>
            </a:r>
            <a:endParaRPr lang="en-US" sz="150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26" name="TextBox 26"/>
          <p:cNvSpPr txBox="1"/>
          <p:nvPr>
            <p:custDataLst>
              <p:tags r:id="rId8"/>
            </p:custDataLst>
          </p:nvPr>
        </p:nvSpPr>
        <p:spPr>
          <a:xfrm>
            <a:off x="1094740" y="93980"/>
            <a:ext cx="10001250" cy="893445"/>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需求分析</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pic>
        <p:nvPicPr>
          <p:cNvPr id="5" name="Picture 2"/>
          <p:cNvPicPr>
            <a:picLocks noChangeAspect="1"/>
          </p:cNvPicPr>
          <p:nvPr/>
        </p:nvPicPr>
        <p:blipFill>
          <a:blip r:embed="rId9"/>
          <a:srcRect l="16667" r="16667"/>
          <a:stretch>
            <a:fillRect/>
          </a:stretch>
        </p:blipFill>
        <p:spPr>
          <a:xfrm>
            <a:off x="186854" y="1071009"/>
            <a:ext cx="4715983" cy="4715982"/>
          </a:xfrm>
          <a:prstGeom prst="roundRect">
            <a:avLst/>
          </a:prstGeom>
        </p:spPr>
      </p:pic>
      <p:sp>
        <p:nvSpPr>
          <p:cNvPr id="7" name="文本框 6"/>
          <p:cNvSpPr txBox="1"/>
          <p:nvPr/>
        </p:nvSpPr>
        <p:spPr>
          <a:xfrm>
            <a:off x="5562580" y="3223658"/>
            <a:ext cx="6096000" cy="2821542"/>
          </a:xfrm>
          <a:prstGeom prst="rect">
            <a:avLst/>
          </a:prstGeom>
          <a:noFill/>
        </p:spPr>
        <p:txBody>
          <a:bodyPr wrap="square">
            <a:spAutoFit/>
          </a:bodyPr>
          <a:lstStyle/>
          <a:p>
            <a:pPr>
              <a:lnSpc>
                <a:spcPct val="150000"/>
              </a:lnSpc>
            </a:pPr>
            <a:r>
              <a:rPr lang="zh-CN" altLang="en-US" sz="1500" b="1">
                <a:solidFill>
                  <a:srgbClr val="000000"/>
                </a:solidFill>
                <a:latin typeface="微软雅黑" panose="020B0503020204020204" charset="-122"/>
                <a:ea typeface="微软雅黑" panose="020B0503020204020204" charset="-122"/>
                <a:cs typeface="微软雅黑" panose="020B0503020204020204" charset="-122"/>
              </a:rPr>
              <a:t>多种数据表示形式</a:t>
            </a:r>
            <a:endParaRPr lang="en-US" altLang="zh-CN" sz="1500" b="1">
              <a:solidFill>
                <a:srgbClr val="000000"/>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500">
                <a:solidFill>
                  <a:srgbClr val="000000"/>
                </a:solidFill>
                <a:latin typeface="微软雅黑" panose="020B0503020204020204" charset="-122"/>
                <a:ea typeface="微软雅黑" panose="020B0503020204020204" charset="-122"/>
              </a:rPr>
              <a:t>支持多种数据展示形式，包括图表和报表等。通过直观的图表，您可以快速了解人力资源需求的趋势、波动以及季节性变化，从而更好地制定策略。同时，详细的报表可以提供更全面的数据细节，让您可以深入分析各项指标的具体情况，并根据需要进行调整。</a:t>
            </a:r>
            <a:endParaRPr lang="zh-CN" altLang="en-US" sz="1500">
              <a:solidFill>
                <a:srgbClr val="000000"/>
              </a:solidFill>
              <a:latin typeface="微软雅黑" panose="020B0503020204020204" charset="-122"/>
              <a:ea typeface="微软雅黑" panose="020B0503020204020204" charset="-122"/>
            </a:endParaRPr>
          </a:p>
          <a:p>
            <a:pPr algn="l">
              <a:lnSpc>
                <a:spcPct val="150000"/>
              </a:lnSpc>
            </a:pPr>
            <a:r>
              <a:rPr lang="zh-CN" altLang="en-US" sz="1500">
                <a:solidFill>
                  <a:srgbClr val="000000"/>
                </a:solidFill>
                <a:latin typeface="微软雅黑" panose="020B0503020204020204" charset="-122"/>
                <a:ea typeface="微软雅黑" panose="020B0503020204020204" charset="-122"/>
              </a:rPr>
              <a:t>无论您是喜欢图形化展示还是更偏向于数据报表，我们的系统都能满足您的需求和偏好。这样，您可以根据自己的喜好和习惯，高效地进行人力资源规划，并及时调整策略以适应市场的变化。</a:t>
            </a:r>
            <a:endParaRPr lang="zh-CN" altLang="en-US" sz="1500">
              <a:solidFill>
                <a:srgbClr val="000000"/>
              </a:solidFill>
              <a:latin typeface="微软雅黑" panose="020B0503020204020204" charset="-122"/>
              <a:ea typeface="微软雅黑" panose="020B0503020204020204" charset="-122"/>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 name="图片 15"/>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15" name="图片 14"/>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TextBox 2"/>
          <p:cNvSpPr txBox="1"/>
          <p:nvPr>
            <p:custDataLst>
              <p:tags r:id="rId7"/>
            </p:custDataLst>
          </p:nvPr>
        </p:nvSpPr>
        <p:spPr>
          <a:xfrm>
            <a:off x="2571585" y="1029917"/>
            <a:ext cx="8683321" cy="1118870"/>
          </a:xfrm>
          <a:prstGeom prst="rect">
            <a:avLst/>
          </a:prstGeom>
        </p:spPr>
        <p:txBody>
          <a:bodyPr vert="horz" wrap="square" lIns="114300" tIns="57150" rIns="114300" bIns="57150" rtlCol="0" anchor="t" anchorCtr="0">
            <a:spAutoFit/>
          </a:bodyPr>
          <a:lstStyle/>
          <a:p>
            <a:pPr>
              <a:lnSpc>
                <a:spcPct val="77000"/>
              </a:lnSpc>
            </a:pPr>
            <a:r>
              <a:rPr lang="en-US" sz="8475" b="1">
                <a:solidFill>
                  <a:schemeClr val="accent1"/>
                </a:solidFill>
                <a:latin typeface="微软雅黑" panose="020B0503020204020204" charset="-122"/>
                <a:ea typeface="微软雅黑" panose="020B0503020204020204" charset="-122"/>
                <a:cs typeface="微软雅黑" panose="020B0503020204020204" charset="-122"/>
              </a:rPr>
              <a:t>03</a:t>
            </a:r>
            <a:endParaRPr lang="en-US" sz="847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1097052" y="2763839"/>
            <a:ext cx="8024317" cy="959485"/>
          </a:xfrm>
          <a:prstGeom prst="rect">
            <a:avLst/>
          </a:prstGeom>
        </p:spPr>
        <p:txBody>
          <a:bodyPr vert="horz" wrap="square" lIns="114300" tIns="57150" rIns="114300" bIns="57150" rtlCol="0" anchor="t" anchorCtr="0">
            <a:spAutoFit/>
          </a:bodyPr>
          <a:lstStyle/>
          <a:p>
            <a:pPr>
              <a:lnSpc>
                <a:spcPct val="120000"/>
              </a:lnSpc>
            </a:pPr>
            <a:r>
              <a:rPr lang="en-US" sz="4575" b="1">
                <a:solidFill>
                  <a:srgbClr val="000000"/>
                </a:solidFill>
                <a:latin typeface="微软雅黑" panose="020B0503020204020204" charset="-122"/>
                <a:ea typeface="微软雅黑" panose="020B0503020204020204" charset="-122"/>
                <a:cs typeface="微软雅黑" panose="020B0503020204020204" charset="-122"/>
              </a:rPr>
              <a:t>项目设计方案</a:t>
            </a:r>
            <a:endParaRPr lang="en-US" sz="4575" b="1">
              <a:solidFill>
                <a:srgbClr val="000000"/>
              </a:solidFill>
              <a:latin typeface="微软雅黑" panose="020B0503020204020204" charset="-122"/>
              <a:ea typeface="微软雅黑" panose="020B0503020204020204" charset="-122"/>
              <a:cs typeface="微软雅黑" panose="020B0503020204020204" charset="-122"/>
            </a:endParaRPr>
          </a:p>
        </p:txBody>
      </p:sp>
    </p:spTree>
    <p:custDataLst>
      <p:tags r:id="rId8"/>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2" name="图片 51"/>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51" name="图片 50"/>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AutoShape 2"/>
          <p:cNvSpPr/>
          <p:nvPr>
            <p:custDataLst>
              <p:tags r:id="rId7"/>
            </p:custDataLst>
          </p:nvPr>
        </p:nvSpPr>
        <p:spPr>
          <a:xfrm>
            <a:off x="4624190" y="1957190"/>
            <a:ext cx="2943620" cy="2943620"/>
          </a:xfrm>
          <a:prstGeom prst="ellipse">
            <a:avLst/>
          </a:prstGeom>
          <a:solidFill>
            <a:schemeClr val="accent2">
              <a:lumMod val="75000"/>
              <a:alpha val="33000"/>
            </a:schemeClr>
          </a:solidFill>
        </p:spPr>
      </p:sp>
      <p:sp>
        <p:nvSpPr>
          <p:cNvPr id="3" name="AutoShape 3"/>
          <p:cNvSpPr/>
          <p:nvPr>
            <p:custDataLst>
              <p:tags r:id="rId8"/>
            </p:custDataLst>
          </p:nvPr>
        </p:nvSpPr>
        <p:spPr>
          <a:xfrm>
            <a:off x="4770783" y="2103783"/>
            <a:ext cx="2650435" cy="2650435"/>
          </a:xfrm>
          <a:prstGeom prst="ellipse">
            <a:avLst/>
          </a:prstGeom>
          <a:solidFill>
            <a:schemeClr val="accent2">
              <a:alpha val="100000"/>
            </a:schemeClr>
          </a:solidFill>
        </p:spPr>
      </p:sp>
      <p:sp>
        <p:nvSpPr>
          <p:cNvPr id="4" name="AutoShape 4"/>
          <p:cNvSpPr/>
          <p:nvPr>
            <p:custDataLst>
              <p:tags r:id="rId9"/>
            </p:custDataLst>
          </p:nvPr>
        </p:nvSpPr>
        <p:spPr>
          <a:xfrm>
            <a:off x="1236173" y="1438242"/>
            <a:ext cx="405020" cy="405020"/>
          </a:xfrm>
          <a:prstGeom prst="ellipse">
            <a:avLst/>
          </a:prstGeom>
          <a:solidFill>
            <a:schemeClr val="accent3">
              <a:lumMod val="75000"/>
              <a:alpha val="20000"/>
            </a:schemeClr>
          </a:solidFill>
        </p:spPr>
      </p:sp>
      <p:sp>
        <p:nvSpPr>
          <p:cNvPr id="5" name="AutoShape 5"/>
          <p:cNvSpPr/>
          <p:nvPr>
            <p:custDataLst>
              <p:tags r:id="rId10"/>
            </p:custDataLst>
          </p:nvPr>
        </p:nvSpPr>
        <p:spPr>
          <a:xfrm>
            <a:off x="1317177" y="1519246"/>
            <a:ext cx="243012" cy="243012"/>
          </a:xfrm>
          <a:prstGeom prst="ellipse">
            <a:avLst/>
          </a:prstGeom>
          <a:solidFill>
            <a:schemeClr val="accent1">
              <a:alpha val="100000"/>
            </a:schemeClr>
          </a:solidFill>
        </p:spPr>
      </p:sp>
      <p:sp>
        <p:nvSpPr>
          <p:cNvPr id="6" name="AutoShape 6"/>
          <p:cNvSpPr/>
          <p:nvPr>
            <p:custDataLst>
              <p:tags r:id="rId11"/>
            </p:custDataLst>
          </p:nvPr>
        </p:nvSpPr>
        <p:spPr>
          <a:xfrm>
            <a:off x="904193" y="3207976"/>
            <a:ext cx="405020" cy="405020"/>
          </a:xfrm>
          <a:prstGeom prst="ellipse">
            <a:avLst/>
          </a:prstGeom>
          <a:solidFill>
            <a:schemeClr val="accent3">
              <a:lumMod val="75000"/>
              <a:alpha val="20000"/>
            </a:schemeClr>
          </a:solidFill>
        </p:spPr>
      </p:sp>
      <p:sp>
        <p:nvSpPr>
          <p:cNvPr id="7" name="AutoShape 7"/>
          <p:cNvSpPr/>
          <p:nvPr>
            <p:custDataLst>
              <p:tags r:id="rId12"/>
            </p:custDataLst>
          </p:nvPr>
        </p:nvSpPr>
        <p:spPr>
          <a:xfrm>
            <a:off x="985197" y="3288980"/>
            <a:ext cx="243012" cy="243012"/>
          </a:xfrm>
          <a:prstGeom prst="ellipse">
            <a:avLst/>
          </a:prstGeom>
          <a:solidFill>
            <a:schemeClr val="accent1">
              <a:alpha val="100000"/>
            </a:schemeClr>
          </a:solidFill>
        </p:spPr>
      </p:sp>
      <p:sp>
        <p:nvSpPr>
          <p:cNvPr id="8" name="AutoShape 8"/>
          <p:cNvSpPr/>
          <p:nvPr>
            <p:custDataLst>
              <p:tags r:id="rId13"/>
            </p:custDataLst>
          </p:nvPr>
        </p:nvSpPr>
        <p:spPr>
          <a:xfrm>
            <a:off x="1231308" y="5000473"/>
            <a:ext cx="405020" cy="405020"/>
          </a:xfrm>
          <a:prstGeom prst="ellipse">
            <a:avLst/>
          </a:prstGeom>
          <a:solidFill>
            <a:schemeClr val="accent3">
              <a:lumMod val="75000"/>
              <a:alpha val="21000"/>
            </a:schemeClr>
          </a:solidFill>
        </p:spPr>
      </p:sp>
      <p:sp>
        <p:nvSpPr>
          <p:cNvPr id="9" name="AutoShape 9"/>
          <p:cNvSpPr/>
          <p:nvPr>
            <p:custDataLst>
              <p:tags r:id="rId14"/>
            </p:custDataLst>
          </p:nvPr>
        </p:nvSpPr>
        <p:spPr>
          <a:xfrm>
            <a:off x="1312312" y="5081476"/>
            <a:ext cx="243012" cy="243012"/>
          </a:xfrm>
          <a:prstGeom prst="ellipse">
            <a:avLst/>
          </a:prstGeom>
          <a:solidFill>
            <a:schemeClr val="accent1">
              <a:alpha val="100000"/>
            </a:schemeClr>
          </a:solidFill>
        </p:spPr>
      </p:sp>
      <p:sp>
        <p:nvSpPr>
          <p:cNvPr id="10" name="AutoShape 10"/>
          <p:cNvSpPr/>
          <p:nvPr>
            <p:custDataLst>
              <p:tags r:id="rId15"/>
            </p:custDataLst>
          </p:nvPr>
        </p:nvSpPr>
        <p:spPr>
          <a:xfrm>
            <a:off x="10560538" y="1438242"/>
            <a:ext cx="405020" cy="405020"/>
          </a:xfrm>
          <a:prstGeom prst="ellipse">
            <a:avLst/>
          </a:prstGeom>
          <a:solidFill>
            <a:schemeClr val="accent3">
              <a:lumMod val="75000"/>
              <a:alpha val="20000"/>
            </a:schemeClr>
          </a:solidFill>
        </p:spPr>
      </p:sp>
      <p:sp>
        <p:nvSpPr>
          <p:cNvPr id="11" name="AutoShape 11"/>
          <p:cNvSpPr/>
          <p:nvPr>
            <p:custDataLst>
              <p:tags r:id="rId16"/>
            </p:custDataLst>
          </p:nvPr>
        </p:nvSpPr>
        <p:spPr>
          <a:xfrm>
            <a:off x="10641542" y="1519246"/>
            <a:ext cx="243012" cy="243012"/>
          </a:xfrm>
          <a:prstGeom prst="ellipse">
            <a:avLst/>
          </a:prstGeom>
          <a:solidFill>
            <a:schemeClr val="accent1">
              <a:alpha val="100000"/>
            </a:schemeClr>
          </a:solidFill>
        </p:spPr>
      </p:sp>
      <p:sp>
        <p:nvSpPr>
          <p:cNvPr id="12" name="AutoShape 12"/>
          <p:cNvSpPr/>
          <p:nvPr>
            <p:custDataLst>
              <p:tags r:id="rId17"/>
            </p:custDataLst>
          </p:nvPr>
        </p:nvSpPr>
        <p:spPr>
          <a:xfrm>
            <a:off x="10886868" y="3207976"/>
            <a:ext cx="405020" cy="405020"/>
          </a:xfrm>
          <a:prstGeom prst="ellipse">
            <a:avLst/>
          </a:prstGeom>
          <a:solidFill>
            <a:schemeClr val="accent3">
              <a:lumMod val="75000"/>
              <a:alpha val="20000"/>
            </a:schemeClr>
          </a:solidFill>
        </p:spPr>
      </p:sp>
      <p:sp>
        <p:nvSpPr>
          <p:cNvPr id="13" name="AutoShape 13"/>
          <p:cNvSpPr/>
          <p:nvPr>
            <p:custDataLst>
              <p:tags r:id="rId18"/>
            </p:custDataLst>
          </p:nvPr>
        </p:nvSpPr>
        <p:spPr>
          <a:xfrm>
            <a:off x="10965557" y="3288980"/>
            <a:ext cx="243012" cy="243012"/>
          </a:xfrm>
          <a:prstGeom prst="ellipse">
            <a:avLst/>
          </a:prstGeom>
          <a:solidFill>
            <a:schemeClr val="accent1">
              <a:alpha val="100000"/>
            </a:schemeClr>
          </a:solidFill>
        </p:spPr>
      </p:sp>
      <p:sp>
        <p:nvSpPr>
          <p:cNvPr id="14" name="AutoShape 14"/>
          <p:cNvSpPr/>
          <p:nvPr>
            <p:custDataLst>
              <p:tags r:id="rId19"/>
            </p:custDataLst>
          </p:nvPr>
        </p:nvSpPr>
        <p:spPr>
          <a:xfrm>
            <a:off x="10555672" y="5000473"/>
            <a:ext cx="405020" cy="405020"/>
          </a:xfrm>
          <a:prstGeom prst="ellipse">
            <a:avLst/>
          </a:prstGeom>
          <a:solidFill>
            <a:schemeClr val="accent3">
              <a:lumMod val="75000"/>
              <a:alpha val="20000"/>
            </a:schemeClr>
          </a:solidFill>
        </p:spPr>
      </p:sp>
      <p:sp>
        <p:nvSpPr>
          <p:cNvPr id="15" name="AutoShape 15"/>
          <p:cNvSpPr/>
          <p:nvPr>
            <p:custDataLst>
              <p:tags r:id="rId20"/>
            </p:custDataLst>
          </p:nvPr>
        </p:nvSpPr>
        <p:spPr>
          <a:xfrm>
            <a:off x="10636676" y="5081476"/>
            <a:ext cx="243012" cy="243012"/>
          </a:xfrm>
          <a:prstGeom prst="ellipse">
            <a:avLst/>
          </a:prstGeom>
          <a:solidFill>
            <a:schemeClr val="accent1">
              <a:alpha val="100000"/>
            </a:schemeClr>
          </a:solidFill>
        </p:spPr>
      </p:sp>
      <p:sp>
        <p:nvSpPr>
          <p:cNvPr id="16" name="TextBox 16"/>
          <p:cNvSpPr txBox="1"/>
          <p:nvPr>
            <p:custDataLst>
              <p:tags r:id="rId21"/>
            </p:custDataLst>
          </p:nvPr>
        </p:nvSpPr>
        <p:spPr>
          <a:xfrm>
            <a:off x="1906762" y="1198792"/>
            <a:ext cx="3735664" cy="871220"/>
          </a:xfrm>
          <a:prstGeom prst="rect">
            <a:avLst/>
          </a:prstGeom>
        </p:spPr>
        <p:txBody>
          <a:bodyPr vert="horz" wrap="square" lIns="123825" tIns="123825" rIns="57150" bIns="123825" rtlCol="0" anchor="t" anchorCtr="0">
            <a:spAutoFit/>
          </a:bodyPr>
          <a:lstStyle/>
          <a:p>
            <a:pPr>
              <a:lnSpc>
                <a:spcPct val="174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完整流程</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7" name="TextBox 17"/>
          <p:cNvSpPr txBox="1"/>
          <p:nvPr>
            <p:custDataLst>
              <p:tags r:id="rId22"/>
            </p:custDataLst>
          </p:nvPr>
        </p:nvSpPr>
        <p:spPr>
          <a:xfrm>
            <a:off x="1236173" y="1829995"/>
            <a:ext cx="3600450" cy="828040"/>
          </a:xfrm>
          <a:prstGeom prst="rect">
            <a:avLst/>
          </a:prstGeom>
        </p:spPr>
        <p:txBody>
          <a:bodyPr vert="horz" wrap="square" lIns="123825" tIns="123825" rIns="57150" bIns="123825" rtlCol="0" anchor="t" anchorCtr="0">
            <a:spAutoFit/>
          </a:bodyPr>
          <a:lstStyle/>
          <a:p>
            <a:pPr>
              <a:lnSpc>
                <a:spcPct val="140000"/>
              </a:lnSpc>
              <a:spcBef>
                <a:spcPct val="0"/>
              </a:spcBef>
            </a:pPr>
            <a:r>
              <a:rPr lang="en-US" sz="1350">
                <a:solidFill>
                  <a:schemeClr val="dk1"/>
                </a:solidFill>
                <a:latin typeface="微软雅黑" panose="020B0503020204020204" charset="-122"/>
                <a:ea typeface="微软雅黑" panose="020B0503020204020204" charset="-122"/>
                <a:cs typeface="微软雅黑" panose="020B0503020204020204" charset="-122"/>
              </a:rPr>
              <a:t>从数据收集到建议提供，确保每个步骤都得到充分考虑。</a:t>
            </a:r>
            <a:endParaRPr lang="en-US" sz="135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8" name="TextBox 18"/>
          <p:cNvSpPr txBox="1"/>
          <p:nvPr>
            <p:custDataLst>
              <p:tags r:id="rId23"/>
            </p:custDataLst>
          </p:nvPr>
        </p:nvSpPr>
        <p:spPr>
          <a:xfrm>
            <a:off x="1429812" y="2968526"/>
            <a:ext cx="3060488" cy="871220"/>
          </a:xfrm>
          <a:prstGeom prst="rect">
            <a:avLst/>
          </a:prstGeom>
        </p:spPr>
        <p:txBody>
          <a:bodyPr vert="horz" wrap="square" lIns="123825" tIns="123825" rIns="57150" bIns="123825" rtlCol="0" anchor="t" anchorCtr="0">
            <a:spAutoFit/>
          </a:bodyPr>
          <a:lstStyle/>
          <a:p>
            <a:pPr>
              <a:lnSpc>
                <a:spcPct val="174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数据整合</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9" name="TextBox 19"/>
          <p:cNvSpPr txBox="1"/>
          <p:nvPr>
            <p:custDataLst>
              <p:tags r:id="rId24"/>
            </p:custDataLst>
          </p:nvPr>
        </p:nvSpPr>
        <p:spPr>
          <a:xfrm>
            <a:off x="1096214" y="3649597"/>
            <a:ext cx="3676650" cy="828040"/>
          </a:xfrm>
          <a:prstGeom prst="rect">
            <a:avLst/>
          </a:prstGeom>
        </p:spPr>
        <p:txBody>
          <a:bodyPr vert="horz" wrap="square" lIns="123825" tIns="123825" rIns="57150" bIns="123825" rtlCol="0" anchor="t" anchorCtr="0">
            <a:spAutoFit/>
          </a:bodyPr>
          <a:lstStyle/>
          <a:p>
            <a:pPr>
              <a:lnSpc>
                <a:spcPct val="140000"/>
              </a:lnSpc>
              <a:spcBef>
                <a:spcPct val="0"/>
              </a:spcBef>
            </a:pPr>
            <a:r>
              <a:rPr lang="en-US" sz="1350">
                <a:solidFill>
                  <a:schemeClr val="dk1"/>
                </a:solidFill>
                <a:latin typeface="微软雅黑" panose="020B0503020204020204" charset="-122"/>
                <a:ea typeface="微软雅黑" panose="020B0503020204020204" charset="-122"/>
                <a:cs typeface="微软雅黑" panose="020B0503020204020204" charset="-122"/>
              </a:rPr>
              <a:t>整合企业的财务、人员、订单等数据，为预测提供全面视角。</a:t>
            </a:r>
            <a:endParaRPr lang="en-US" sz="135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20" name="TextBox 20"/>
          <p:cNvSpPr txBox="1"/>
          <p:nvPr>
            <p:custDataLst>
              <p:tags r:id="rId25"/>
            </p:custDataLst>
          </p:nvPr>
        </p:nvSpPr>
        <p:spPr>
          <a:xfrm>
            <a:off x="1834126" y="4761023"/>
            <a:ext cx="3614889" cy="871220"/>
          </a:xfrm>
          <a:prstGeom prst="rect">
            <a:avLst/>
          </a:prstGeom>
        </p:spPr>
        <p:txBody>
          <a:bodyPr vert="horz" wrap="square" lIns="123825" tIns="123825" rIns="57150" bIns="123825" rtlCol="0" anchor="t" anchorCtr="0">
            <a:spAutoFit/>
          </a:bodyPr>
          <a:lstStyle/>
          <a:p>
            <a:pPr>
              <a:lnSpc>
                <a:spcPct val="174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行业趋势结合</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21" name="TextBox 21"/>
          <p:cNvSpPr txBox="1"/>
          <p:nvPr>
            <p:custDataLst>
              <p:tags r:id="rId26"/>
            </p:custDataLst>
          </p:nvPr>
        </p:nvSpPr>
        <p:spPr>
          <a:xfrm>
            <a:off x="1317177" y="5385748"/>
            <a:ext cx="3867150" cy="537845"/>
          </a:xfrm>
          <a:prstGeom prst="rect">
            <a:avLst/>
          </a:prstGeom>
        </p:spPr>
        <p:txBody>
          <a:bodyPr vert="horz" wrap="square" lIns="123825" tIns="123825" rIns="57150" bIns="123825" rtlCol="0" anchor="t" anchorCtr="0">
            <a:spAutoFit/>
          </a:bodyPr>
          <a:lstStyle/>
          <a:p>
            <a:pPr>
              <a:lnSpc>
                <a:spcPct val="140000"/>
              </a:lnSpc>
              <a:spcBef>
                <a:spcPct val="0"/>
              </a:spcBef>
            </a:pPr>
            <a:r>
              <a:rPr lang="en-US" sz="1350">
                <a:solidFill>
                  <a:schemeClr val="dk1"/>
                </a:solidFill>
                <a:latin typeface="微软雅黑" panose="020B0503020204020204" charset="-122"/>
                <a:ea typeface="微软雅黑" panose="020B0503020204020204" charset="-122"/>
                <a:cs typeface="微软雅黑" panose="020B0503020204020204" charset="-122"/>
              </a:rPr>
              <a:t>结合行业趋势，使预测更具前瞻性和实用性。</a:t>
            </a:r>
            <a:endParaRPr lang="en-US" sz="135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22" name="TextBox 22"/>
          <p:cNvSpPr txBox="1"/>
          <p:nvPr>
            <p:custDataLst>
              <p:tags r:id="rId27"/>
            </p:custDataLst>
          </p:nvPr>
        </p:nvSpPr>
        <p:spPr>
          <a:xfrm>
            <a:off x="6640304" y="1198792"/>
            <a:ext cx="3545103" cy="871220"/>
          </a:xfrm>
          <a:prstGeom prst="rect">
            <a:avLst/>
          </a:prstGeom>
        </p:spPr>
        <p:txBody>
          <a:bodyPr vert="horz" wrap="square" lIns="123825" tIns="123825" rIns="57150" bIns="123825" rtlCol="0" anchor="t" anchorCtr="0">
            <a:spAutoFit/>
          </a:bodyPr>
          <a:lstStyle/>
          <a:p>
            <a:pPr algn="r">
              <a:lnSpc>
                <a:spcPct val="174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准确预测</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23" name="TextBox 23"/>
          <p:cNvSpPr txBox="1"/>
          <p:nvPr>
            <p:custDataLst>
              <p:tags r:id="rId28"/>
            </p:custDataLst>
          </p:nvPr>
        </p:nvSpPr>
        <p:spPr>
          <a:xfrm>
            <a:off x="7567810" y="1829995"/>
            <a:ext cx="4105275" cy="847725"/>
          </a:xfrm>
          <a:prstGeom prst="rect">
            <a:avLst/>
          </a:prstGeom>
        </p:spPr>
        <p:txBody>
          <a:bodyPr vert="horz" wrap="square" lIns="123825" tIns="123825" rIns="57150" bIns="123825" rtlCol="0" anchor="t" anchorCtr="0">
            <a:noAutofit/>
          </a:bodyPr>
          <a:lstStyle/>
          <a:p>
            <a:pPr>
              <a:lnSpc>
                <a:spcPct val="140000"/>
              </a:lnSpc>
              <a:spcBef>
                <a:spcPct val="0"/>
              </a:spcBef>
            </a:pPr>
            <a:r>
              <a:rPr lang="en-US" sz="1350">
                <a:solidFill>
                  <a:schemeClr val="dk1"/>
                </a:solidFill>
                <a:latin typeface="微软雅黑" panose="020B0503020204020204" charset="-122"/>
                <a:ea typeface="微软雅黑" panose="020B0503020204020204" charset="-122"/>
                <a:cs typeface="微软雅黑" panose="020B0503020204020204" charset="-122"/>
              </a:rPr>
              <a:t>通过先进的数据分析技术，实现对未来人力需求的准确预测。</a:t>
            </a:r>
            <a:endParaRPr lang="en-US" sz="135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24" name="TextBox 24"/>
          <p:cNvSpPr txBox="1"/>
          <p:nvPr>
            <p:custDataLst>
              <p:tags r:id="rId29"/>
            </p:custDataLst>
          </p:nvPr>
        </p:nvSpPr>
        <p:spPr>
          <a:xfrm>
            <a:off x="7567810" y="2968526"/>
            <a:ext cx="3073732" cy="871220"/>
          </a:xfrm>
          <a:prstGeom prst="rect">
            <a:avLst/>
          </a:prstGeom>
        </p:spPr>
        <p:txBody>
          <a:bodyPr vert="horz" wrap="square" lIns="123825" tIns="123825" rIns="57150" bIns="123825" rtlCol="0" anchor="t" anchorCtr="0">
            <a:spAutoFit/>
          </a:bodyPr>
          <a:lstStyle/>
          <a:p>
            <a:pPr algn="r">
              <a:lnSpc>
                <a:spcPct val="174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人力资源建议</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25" name="TextBox 25"/>
          <p:cNvSpPr txBox="1"/>
          <p:nvPr>
            <p:custDataLst>
              <p:tags r:id="rId30"/>
            </p:custDataLst>
          </p:nvPr>
        </p:nvSpPr>
        <p:spPr>
          <a:xfrm>
            <a:off x="7834968" y="3649597"/>
            <a:ext cx="3943350" cy="800284"/>
          </a:xfrm>
          <a:prstGeom prst="rect">
            <a:avLst/>
          </a:prstGeom>
        </p:spPr>
        <p:txBody>
          <a:bodyPr vert="horz" wrap="square" lIns="123825" tIns="123825" rIns="57150" bIns="123825" rtlCol="0" anchor="t" anchorCtr="0">
            <a:spAutoFit/>
          </a:bodyPr>
          <a:lstStyle/>
          <a:p>
            <a:pPr>
              <a:lnSpc>
                <a:spcPct val="140000"/>
              </a:lnSpc>
              <a:spcBef>
                <a:spcPct val="0"/>
              </a:spcBef>
            </a:pPr>
            <a:r>
              <a:rPr lang="en-US" sz="1350">
                <a:solidFill>
                  <a:schemeClr val="dk1"/>
                </a:solidFill>
                <a:latin typeface="微软雅黑" panose="020B0503020204020204" charset="-122"/>
                <a:ea typeface="微软雅黑" panose="020B0503020204020204" charset="-122"/>
                <a:cs typeface="微软雅黑" panose="020B0503020204020204" charset="-122"/>
              </a:rPr>
              <a:t>基于预测结果，</a:t>
            </a:r>
            <a:r>
              <a:rPr lang="zh-CN" altLang="en-US" sz="1350">
                <a:solidFill>
                  <a:schemeClr val="dk1"/>
                </a:solidFill>
                <a:latin typeface="微软雅黑" panose="020B0503020204020204" charset="-122"/>
                <a:ea typeface="微软雅黑" panose="020B0503020204020204" charset="-122"/>
                <a:cs typeface="微软雅黑" panose="020B0503020204020204" charset="-122"/>
              </a:rPr>
              <a:t>利用第三方</a:t>
            </a:r>
            <a:r>
              <a:rPr lang="en-US" altLang="zh-CN" sz="1350">
                <a:solidFill>
                  <a:schemeClr val="dk1"/>
                </a:solidFill>
                <a:latin typeface="微软雅黑" panose="020B0503020204020204" charset="-122"/>
                <a:ea typeface="微软雅黑" panose="020B0503020204020204" charset="-122"/>
                <a:cs typeface="微软雅黑" panose="020B0503020204020204" charset="-122"/>
              </a:rPr>
              <a:t>AI</a:t>
            </a:r>
            <a:r>
              <a:rPr lang="zh-CN" altLang="en-US" sz="1350">
                <a:solidFill>
                  <a:schemeClr val="dk1"/>
                </a:solidFill>
                <a:latin typeface="微软雅黑" panose="020B0503020204020204" charset="-122"/>
                <a:ea typeface="微软雅黑" panose="020B0503020204020204" charset="-122"/>
                <a:cs typeface="微软雅黑" panose="020B0503020204020204" charset="-122"/>
              </a:rPr>
              <a:t>大模型。</a:t>
            </a:r>
            <a:r>
              <a:rPr lang="en-US" sz="1350">
                <a:solidFill>
                  <a:schemeClr val="dk1"/>
                </a:solidFill>
                <a:latin typeface="微软雅黑" panose="020B0503020204020204" charset="-122"/>
                <a:ea typeface="微软雅黑" panose="020B0503020204020204" charset="-122"/>
                <a:cs typeface="微软雅黑" panose="020B0503020204020204" charset="-122"/>
              </a:rPr>
              <a:t>为企业提供</a:t>
            </a:r>
            <a:r>
              <a:rPr lang="zh-CN" altLang="en-US" sz="1350">
                <a:solidFill>
                  <a:schemeClr val="dk1"/>
                </a:solidFill>
                <a:latin typeface="微软雅黑" panose="020B0503020204020204" charset="-122"/>
                <a:ea typeface="微软雅黑" panose="020B0503020204020204" charset="-122"/>
                <a:cs typeface="微软雅黑" panose="020B0503020204020204" charset="-122"/>
              </a:rPr>
              <a:t>精确且</a:t>
            </a:r>
            <a:r>
              <a:rPr lang="en-US" sz="1350">
                <a:solidFill>
                  <a:schemeClr val="dk1"/>
                </a:solidFill>
                <a:latin typeface="微软雅黑" panose="020B0503020204020204" charset="-122"/>
                <a:ea typeface="微软雅黑" panose="020B0503020204020204" charset="-122"/>
                <a:cs typeface="微软雅黑" panose="020B0503020204020204" charset="-122"/>
              </a:rPr>
              <a:t>合理的人力资源管理建议。</a:t>
            </a:r>
            <a:endParaRPr lang="en-US" sz="135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26" name="TextBox 26"/>
          <p:cNvSpPr txBox="1"/>
          <p:nvPr>
            <p:custDataLst>
              <p:tags r:id="rId31"/>
            </p:custDataLst>
          </p:nvPr>
        </p:nvSpPr>
        <p:spPr>
          <a:xfrm>
            <a:off x="6733255" y="4761023"/>
            <a:ext cx="3447287" cy="871220"/>
          </a:xfrm>
          <a:prstGeom prst="rect">
            <a:avLst/>
          </a:prstGeom>
        </p:spPr>
        <p:txBody>
          <a:bodyPr vert="horz" wrap="square" lIns="123825" tIns="123825" rIns="57150" bIns="123825" rtlCol="0" anchor="t" anchorCtr="0">
            <a:spAutoFit/>
          </a:bodyPr>
          <a:lstStyle/>
          <a:p>
            <a:pPr algn="r">
              <a:lnSpc>
                <a:spcPct val="174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系统效能</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27" name="TextBox 27"/>
          <p:cNvSpPr txBox="1"/>
          <p:nvPr>
            <p:custDataLst>
              <p:tags r:id="rId32"/>
            </p:custDataLst>
          </p:nvPr>
        </p:nvSpPr>
        <p:spPr>
          <a:xfrm>
            <a:off x="7421217" y="5385748"/>
            <a:ext cx="4362450" cy="828040"/>
          </a:xfrm>
          <a:prstGeom prst="rect">
            <a:avLst/>
          </a:prstGeom>
        </p:spPr>
        <p:txBody>
          <a:bodyPr vert="horz" wrap="square" lIns="123825" tIns="123825" rIns="57150" bIns="123825" rtlCol="0" anchor="t" anchorCtr="0">
            <a:spAutoFit/>
          </a:bodyPr>
          <a:lstStyle/>
          <a:p>
            <a:pPr>
              <a:lnSpc>
                <a:spcPct val="140000"/>
              </a:lnSpc>
              <a:spcBef>
                <a:spcPct val="0"/>
              </a:spcBef>
            </a:pPr>
            <a:r>
              <a:rPr lang="en-US" sz="1350">
                <a:solidFill>
                  <a:schemeClr val="dk1"/>
                </a:solidFill>
                <a:latin typeface="微软雅黑" panose="020B0503020204020204" charset="-122"/>
                <a:ea typeface="微软雅黑" panose="020B0503020204020204" charset="-122"/>
                <a:cs typeface="微软雅黑" panose="020B0503020204020204" charset="-122"/>
              </a:rPr>
              <a:t>确保系统能够高效处理大量数据，并结合多种分析方法，提高预测准确性和可靠性。</a:t>
            </a:r>
            <a:endParaRPr lang="en-US" sz="135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28" name="Freeform 28"/>
          <p:cNvSpPr/>
          <p:nvPr/>
        </p:nvSpPr>
        <p:spPr>
          <a:xfrm>
            <a:off x="5453880" y="2786880"/>
            <a:ext cx="1284241" cy="1284241"/>
          </a:xfrm>
          <a:custGeom>
            <a:avLst/>
            <a:gdLst/>
            <a:ahLst/>
            <a:cxnLst/>
            <a:rect l="l" t="t" r="r" b="b"/>
            <a:pathLst>
              <a:path w="304800" h="304800">
                <a:moveTo>
                  <a:pt x="288693" y="85468"/>
                </a:moveTo>
                <a:lnTo>
                  <a:pt x="193700" y="180461"/>
                </a:lnTo>
                <a:lnTo>
                  <a:pt x="301971" y="180461"/>
                </a:lnTo>
                <a:cubicBezTo>
                  <a:pt x="303686" y="171298"/>
                  <a:pt x="304800" y="162001"/>
                  <a:pt x="304800" y="152400"/>
                </a:cubicBezTo>
                <a:cubicBezTo>
                  <a:pt x="304800" y="128273"/>
                  <a:pt x="298694" y="105747"/>
                  <a:pt x="288693" y="85468"/>
                </a:cubicBezTo>
                <a:close/>
                <a:moveTo>
                  <a:pt x="200549" y="145161"/>
                </a:moveTo>
                <a:lnTo>
                  <a:pt x="278682" y="67066"/>
                </a:lnTo>
                <a:cubicBezTo>
                  <a:pt x="260080" y="39643"/>
                  <a:pt x="232543" y="19241"/>
                  <a:pt x="200549" y="8525"/>
                </a:cubicBezTo>
                <a:lnTo>
                  <a:pt x="200549" y="145161"/>
                </a:lnTo>
                <a:close/>
                <a:moveTo>
                  <a:pt x="159525" y="200549"/>
                </a:moveTo>
                <a:lnTo>
                  <a:pt x="237677" y="278721"/>
                </a:lnTo>
                <a:cubicBezTo>
                  <a:pt x="265138" y="260156"/>
                  <a:pt x="285560" y="232581"/>
                  <a:pt x="296275" y="200549"/>
                </a:cubicBezTo>
                <a:lnTo>
                  <a:pt x="159525" y="200549"/>
                </a:lnTo>
                <a:close/>
                <a:moveTo>
                  <a:pt x="180432" y="111862"/>
                </a:moveTo>
                <a:lnTo>
                  <a:pt x="180432" y="2829"/>
                </a:lnTo>
                <a:cubicBezTo>
                  <a:pt x="171317" y="1133"/>
                  <a:pt x="162001" y="0"/>
                  <a:pt x="152400" y="0"/>
                </a:cubicBezTo>
                <a:cubicBezTo>
                  <a:pt x="128064" y="0"/>
                  <a:pt x="105366" y="6229"/>
                  <a:pt x="84963" y="16393"/>
                </a:cubicBezTo>
                <a:lnTo>
                  <a:pt x="180432" y="111862"/>
                </a:lnTo>
                <a:close/>
                <a:moveTo>
                  <a:pt x="124368" y="193853"/>
                </a:moveTo>
                <a:lnTo>
                  <a:pt x="124368" y="301981"/>
                </a:lnTo>
                <a:cubicBezTo>
                  <a:pt x="133483" y="303686"/>
                  <a:pt x="142799" y="304800"/>
                  <a:pt x="152400" y="304800"/>
                </a:cubicBezTo>
                <a:cubicBezTo>
                  <a:pt x="176508" y="304800"/>
                  <a:pt x="198987" y="298694"/>
                  <a:pt x="219266" y="288722"/>
                </a:cubicBezTo>
                <a:lnTo>
                  <a:pt x="124368" y="193853"/>
                </a:lnTo>
                <a:close/>
                <a:moveTo>
                  <a:pt x="104232" y="159763"/>
                </a:moveTo>
                <a:lnTo>
                  <a:pt x="26194" y="237792"/>
                </a:lnTo>
                <a:cubicBezTo>
                  <a:pt x="44758" y="265176"/>
                  <a:pt x="72276" y="285569"/>
                  <a:pt x="104232" y="296285"/>
                </a:cubicBezTo>
                <a:lnTo>
                  <a:pt x="104232" y="159763"/>
                </a:lnTo>
                <a:close/>
                <a:moveTo>
                  <a:pt x="2829" y="124368"/>
                </a:moveTo>
                <a:cubicBezTo>
                  <a:pt x="1133" y="133483"/>
                  <a:pt x="0" y="142799"/>
                  <a:pt x="0" y="152400"/>
                </a:cubicBezTo>
                <a:cubicBezTo>
                  <a:pt x="0" y="176584"/>
                  <a:pt x="6144" y="199130"/>
                  <a:pt x="16145" y="219408"/>
                </a:cubicBezTo>
                <a:lnTo>
                  <a:pt x="111195" y="124358"/>
                </a:lnTo>
                <a:lnTo>
                  <a:pt x="2829" y="124358"/>
                </a:lnTo>
                <a:close/>
                <a:moveTo>
                  <a:pt x="66637" y="26489"/>
                </a:moveTo>
                <a:cubicBezTo>
                  <a:pt x="39443" y="45053"/>
                  <a:pt x="19183" y="72428"/>
                  <a:pt x="8525" y="104232"/>
                </a:cubicBezTo>
                <a:lnTo>
                  <a:pt x="144389" y="104232"/>
                </a:lnTo>
                <a:lnTo>
                  <a:pt x="66637" y="26489"/>
                </a:lnTo>
                <a:close/>
              </a:path>
            </a:pathLst>
          </a:custGeom>
          <a:solidFill>
            <a:srgbClr val="FFFFFF">
              <a:alpha val="100000"/>
            </a:srgbClr>
          </a:solidFill>
        </p:spPr>
      </p:sp>
      <p:sp>
        <p:nvSpPr>
          <p:cNvPr id="50" name="TextBox 50"/>
          <p:cNvSpPr txBox="1"/>
          <p:nvPr>
            <p:custDataLst>
              <p:tags r:id="rId33"/>
            </p:custDataLst>
          </p:nvPr>
        </p:nvSpPr>
        <p:spPr>
          <a:xfrm>
            <a:off x="1094740" y="93980"/>
            <a:ext cx="10001250" cy="893445"/>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设计思路</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spTree>
    <p:custDataLst>
      <p:tags r:id="rId3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par>
                                <p:cTn id="8" presetID="4"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ox(in)">
                                      <p:cBhvr>
                                        <p:cTn id="10" dur="2000"/>
                                        <p:tgtEl>
                                          <p:spTgt spid="3"/>
                                        </p:tgtEl>
                                      </p:cBhvr>
                                    </p:animEffect>
                                  </p:childTnLst>
                                </p:cTn>
                              </p:par>
                              <p:par>
                                <p:cTn id="11" presetID="4"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ox(in)">
                                      <p:cBhvr>
                                        <p:cTn id="13" dur="2000"/>
                                        <p:tgtEl>
                                          <p:spTgt spid="4"/>
                                        </p:tgtEl>
                                      </p:cBhvr>
                                    </p:animEffect>
                                  </p:childTnLst>
                                </p:cTn>
                              </p:par>
                              <p:par>
                                <p:cTn id="14" presetID="4" presetClass="entr" presetSubtype="16"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ox(in)">
                                      <p:cBhvr>
                                        <p:cTn id="16" dur="2000"/>
                                        <p:tgtEl>
                                          <p:spTgt spid="5"/>
                                        </p:tgtEl>
                                      </p:cBhvr>
                                    </p:animEffect>
                                  </p:childTnLst>
                                </p:cTn>
                              </p:par>
                              <p:par>
                                <p:cTn id="17" presetID="4" presetClass="entr" presetSubtype="16"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ox(in)">
                                      <p:cBhvr>
                                        <p:cTn id="19" dur="2000"/>
                                        <p:tgtEl>
                                          <p:spTgt spid="6"/>
                                        </p:tgtEl>
                                      </p:cBhvr>
                                    </p:animEffect>
                                  </p:childTnLst>
                                </p:cTn>
                              </p:par>
                              <p:par>
                                <p:cTn id="20" presetID="4"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in)">
                                      <p:cBhvr>
                                        <p:cTn id="22" dur="2000"/>
                                        <p:tgtEl>
                                          <p:spTgt spid="7"/>
                                        </p:tgtEl>
                                      </p:cBhvr>
                                    </p:animEffect>
                                  </p:childTnLst>
                                </p:cTn>
                              </p:par>
                              <p:par>
                                <p:cTn id="23" presetID="4" presetClass="entr" presetSubtype="16"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ox(in)">
                                      <p:cBhvr>
                                        <p:cTn id="25" dur="2000"/>
                                        <p:tgtEl>
                                          <p:spTgt spid="8"/>
                                        </p:tgtEl>
                                      </p:cBhvr>
                                    </p:animEffect>
                                  </p:childTnLst>
                                </p:cTn>
                              </p:par>
                              <p:par>
                                <p:cTn id="26" presetID="4" presetClass="entr" presetSubtype="16"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ox(in)">
                                      <p:cBhvr>
                                        <p:cTn id="28" dur="2000"/>
                                        <p:tgtEl>
                                          <p:spTgt spid="9"/>
                                        </p:tgtEl>
                                      </p:cBhvr>
                                    </p:animEffect>
                                  </p:childTnLst>
                                </p:cTn>
                              </p:par>
                              <p:par>
                                <p:cTn id="29" presetID="4" presetClass="entr" presetSubtype="16"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ox(in)">
                                      <p:cBhvr>
                                        <p:cTn id="31" dur="2000"/>
                                        <p:tgtEl>
                                          <p:spTgt spid="10"/>
                                        </p:tgtEl>
                                      </p:cBhvr>
                                    </p:animEffect>
                                  </p:childTnLst>
                                </p:cTn>
                              </p:par>
                              <p:par>
                                <p:cTn id="32" presetID="4" presetClass="entr" presetSubtype="16"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ox(in)">
                                      <p:cBhvr>
                                        <p:cTn id="34" dur="2000"/>
                                        <p:tgtEl>
                                          <p:spTgt spid="11"/>
                                        </p:tgtEl>
                                      </p:cBhvr>
                                    </p:animEffect>
                                  </p:childTnLst>
                                </p:cTn>
                              </p:par>
                              <p:par>
                                <p:cTn id="35" presetID="4" presetClass="entr" presetSubtype="16"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ox(in)">
                                      <p:cBhvr>
                                        <p:cTn id="37" dur="2000"/>
                                        <p:tgtEl>
                                          <p:spTgt spid="12"/>
                                        </p:tgtEl>
                                      </p:cBhvr>
                                    </p:animEffect>
                                  </p:childTnLst>
                                </p:cTn>
                              </p:par>
                              <p:par>
                                <p:cTn id="38" presetID="4" presetClass="entr" presetSubtype="16"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ox(in)">
                                      <p:cBhvr>
                                        <p:cTn id="40" dur="2000"/>
                                        <p:tgtEl>
                                          <p:spTgt spid="13"/>
                                        </p:tgtEl>
                                      </p:cBhvr>
                                    </p:animEffect>
                                  </p:childTnLst>
                                </p:cTn>
                              </p:par>
                              <p:par>
                                <p:cTn id="41" presetID="4" presetClass="entr" presetSubtype="16"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ox(in)">
                                      <p:cBhvr>
                                        <p:cTn id="43" dur="2000"/>
                                        <p:tgtEl>
                                          <p:spTgt spid="14"/>
                                        </p:tgtEl>
                                      </p:cBhvr>
                                    </p:animEffect>
                                  </p:childTnLst>
                                </p:cTn>
                              </p:par>
                              <p:par>
                                <p:cTn id="44" presetID="4" presetClass="entr" presetSubtype="16"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box(in)">
                                      <p:cBhvr>
                                        <p:cTn id="46" dur="2000"/>
                                        <p:tgtEl>
                                          <p:spTgt spid="15"/>
                                        </p:tgtEl>
                                      </p:cBhvr>
                                    </p:animEffect>
                                  </p:childTnLst>
                                </p:cTn>
                              </p:par>
                              <p:par>
                                <p:cTn id="47" presetID="4" presetClass="entr" presetSubtype="16"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box(in)">
                                      <p:cBhvr>
                                        <p:cTn id="49" dur="2000"/>
                                        <p:tgtEl>
                                          <p:spTgt spid="16"/>
                                        </p:tgtEl>
                                      </p:cBhvr>
                                    </p:animEffect>
                                  </p:childTnLst>
                                </p:cTn>
                              </p:par>
                              <p:par>
                                <p:cTn id="50" presetID="4" presetClass="entr" presetSubtype="16"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ox(in)">
                                      <p:cBhvr>
                                        <p:cTn id="52" dur="2000"/>
                                        <p:tgtEl>
                                          <p:spTgt spid="17"/>
                                        </p:tgtEl>
                                      </p:cBhvr>
                                    </p:animEffect>
                                  </p:childTnLst>
                                </p:cTn>
                              </p:par>
                              <p:par>
                                <p:cTn id="53" presetID="4" presetClass="entr" presetSubtype="16"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ox(in)">
                                      <p:cBhvr>
                                        <p:cTn id="55" dur="2000"/>
                                        <p:tgtEl>
                                          <p:spTgt spid="18"/>
                                        </p:tgtEl>
                                      </p:cBhvr>
                                    </p:animEffect>
                                  </p:childTnLst>
                                </p:cTn>
                              </p:par>
                              <p:par>
                                <p:cTn id="56" presetID="4" presetClass="entr" presetSubtype="16"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box(in)">
                                      <p:cBhvr>
                                        <p:cTn id="58" dur="2000"/>
                                        <p:tgtEl>
                                          <p:spTgt spid="19"/>
                                        </p:tgtEl>
                                      </p:cBhvr>
                                    </p:animEffect>
                                  </p:childTnLst>
                                </p:cTn>
                              </p:par>
                              <p:par>
                                <p:cTn id="59" presetID="4" presetClass="entr" presetSubtype="16"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box(in)">
                                      <p:cBhvr>
                                        <p:cTn id="61" dur="2000"/>
                                        <p:tgtEl>
                                          <p:spTgt spid="20"/>
                                        </p:tgtEl>
                                      </p:cBhvr>
                                    </p:animEffect>
                                  </p:childTnLst>
                                </p:cTn>
                              </p:par>
                              <p:par>
                                <p:cTn id="62" presetID="4" presetClass="entr" presetSubtype="16"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box(in)">
                                      <p:cBhvr>
                                        <p:cTn id="64" dur="2000"/>
                                        <p:tgtEl>
                                          <p:spTgt spid="21"/>
                                        </p:tgtEl>
                                      </p:cBhvr>
                                    </p:animEffect>
                                  </p:childTnLst>
                                </p:cTn>
                              </p:par>
                              <p:par>
                                <p:cTn id="65" presetID="4" presetClass="entr" presetSubtype="16"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box(in)">
                                      <p:cBhvr>
                                        <p:cTn id="67" dur="2000"/>
                                        <p:tgtEl>
                                          <p:spTgt spid="22"/>
                                        </p:tgtEl>
                                      </p:cBhvr>
                                    </p:animEffect>
                                  </p:childTnLst>
                                </p:cTn>
                              </p:par>
                              <p:par>
                                <p:cTn id="68" presetID="4" presetClass="entr" presetSubtype="16"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box(in)">
                                      <p:cBhvr>
                                        <p:cTn id="70" dur="2000"/>
                                        <p:tgtEl>
                                          <p:spTgt spid="23"/>
                                        </p:tgtEl>
                                      </p:cBhvr>
                                    </p:animEffect>
                                  </p:childTnLst>
                                </p:cTn>
                              </p:par>
                              <p:par>
                                <p:cTn id="71" presetID="4" presetClass="entr" presetSubtype="16"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box(in)">
                                      <p:cBhvr>
                                        <p:cTn id="73" dur="2000"/>
                                        <p:tgtEl>
                                          <p:spTgt spid="24"/>
                                        </p:tgtEl>
                                      </p:cBhvr>
                                    </p:animEffect>
                                  </p:childTnLst>
                                </p:cTn>
                              </p:par>
                              <p:par>
                                <p:cTn id="74" presetID="4" presetClass="entr" presetSubtype="16" fill="hold" grpId="0" nodeType="with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box(in)">
                                      <p:cBhvr>
                                        <p:cTn id="76" dur="2000"/>
                                        <p:tgtEl>
                                          <p:spTgt spid="25"/>
                                        </p:tgtEl>
                                      </p:cBhvr>
                                    </p:animEffect>
                                  </p:childTnLst>
                                </p:cTn>
                              </p:par>
                              <p:par>
                                <p:cTn id="77" presetID="4" presetClass="entr" presetSubtype="16"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box(in)">
                                      <p:cBhvr>
                                        <p:cTn id="79" dur="2000"/>
                                        <p:tgtEl>
                                          <p:spTgt spid="26"/>
                                        </p:tgtEl>
                                      </p:cBhvr>
                                    </p:animEffect>
                                  </p:childTnLst>
                                </p:cTn>
                              </p:par>
                              <p:par>
                                <p:cTn id="80" presetID="4" presetClass="entr" presetSubtype="16"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box(in)">
                                      <p:cBhvr>
                                        <p:cTn id="82" dur="2000"/>
                                        <p:tgtEl>
                                          <p:spTgt spid="27"/>
                                        </p:tgtEl>
                                      </p:cBhvr>
                                    </p:animEffect>
                                  </p:childTnLst>
                                </p:cTn>
                              </p:par>
                              <p:par>
                                <p:cTn id="83" presetID="4" presetClass="entr" presetSubtype="16"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box(in)">
                                      <p:cBhvr>
                                        <p:cTn id="85"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0" name="图片 49"/>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49" name="图片 48"/>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AutoShape 2"/>
          <p:cNvSpPr/>
          <p:nvPr>
            <p:custDataLst>
              <p:tags r:id="rId7"/>
            </p:custDataLst>
          </p:nvPr>
        </p:nvSpPr>
        <p:spPr>
          <a:xfrm>
            <a:off x="5530845" y="2528385"/>
            <a:ext cx="1097280" cy="1097280"/>
          </a:xfrm>
          <a:prstGeom prst="ellipse">
            <a:avLst/>
          </a:prstGeom>
          <a:solidFill>
            <a:schemeClr val="accent4">
              <a:alpha val="100000"/>
            </a:schemeClr>
          </a:solidFill>
        </p:spPr>
      </p:sp>
      <p:sp>
        <p:nvSpPr>
          <p:cNvPr id="3" name="AutoShape 3"/>
          <p:cNvSpPr/>
          <p:nvPr>
            <p:custDataLst>
              <p:tags r:id="rId8"/>
            </p:custDataLst>
          </p:nvPr>
        </p:nvSpPr>
        <p:spPr>
          <a:xfrm>
            <a:off x="4620017" y="5027098"/>
            <a:ext cx="1097280" cy="1097280"/>
          </a:xfrm>
          <a:prstGeom prst="ellipse">
            <a:avLst/>
          </a:prstGeom>
          <a:solidFill>
            <a:schemeClr val="accent1">
              <a:alpha val="100000"/>
            </a:schemeClr>
          </a:solidFill>
        </p:spPr>
      </p:sp>
      <p:sp>
        <p:nvSpPr>
          <p:cNvPr id="4" name="AutoShape 4"/>
          <p:cNvSpPr/>
          <p:nvPr>
            <p:custDataLst>
              <p:tags r:id="rId9"/>
            </p:custDataLst>
          </p:nvPr>
        </p:nvSpPr>
        <p:spPr>
          <a:xfrm>
            <a:off x="6436105" y="5027098"/>
            <a:ext cx="1097280" cy="1097280"/>
          </a:xfrm>
          <a:prstGeom prst="ellipse">
            <a:avLst/>
          </a:prstGeom>
          <a:solidFill>
            <a:schemeClr val="accent2">
              <a:alpha val="100000"/>
            </a:schemeClr>
          </a:solidFill>
        </p:spPr>
      </p:sp>
      <p:sp>
        <p:nvSpPr>
          <p:cNvPr id="5" name="Freeform 5"/>
          <p:cNvSpPr/>
          <p:nvPr>
            <p:custDataLst>
              <p:tags r:id="rId10"/>
            </p:custDataLst>
          </p:nvPr>
        </p:nvSpPr>
        <p:spPr>
          <a:xfrm rot="2135991">
            <a:off x="6736988" y="2931817"/>
            <a:ext cx="422364" cy="509626"/>
          </a:xfrm>
          <a:custGeom>
            <a:avLst/>
            <a:gdLst/>
            <a:ahLst/>
            <a:cxnLst/>
            <a:rect l="l" t="t" r="r" b="b"/>
            <a:pathLst>
              <a:path w="1905000" h="1905000">
                <a:moveTo>
                  <a:pt x="1905000" y="952500"/>
                </a:moveTo>
                <a:lnTo>
                  <a:pt x="952500" y="0"/>
                </a:lnTo>
                <a:lnTo>
                  <a:pt x="952500" y="476250"/>
                </a:lnTo>
                <a:lnTo>
                  <a:pt x="0" y="476250"/>
                </a:lnTo>
                <a:lnTo>
                  <a:pt x="0" y="1428750"/>
                </a:lnTo>
                <a:lnTo>
                  <a:pt x="952500" y="1428750"/>
                </a:lnTo>
                <a:lnTo>
                  <a:pt x="952500" y="1905000"/>
                </a:lnTo>
                <a:lnTo>
                  <a:pt x="1905000" y="952500"/>
                </a:lnTo>
                <a:close/>
              </a:path>
            </a:pathLst>
          </a:custGeom>
          <a:solidFill>
            <a:schemeClr val="accent3">
              <a:lumMod val="75000"/>
              <a:alpha val="100000"/>
            </a:schemeClr>
          </a:solidFill>
        </p:spPr>
      </p:sp>
      <p:sp>
        <p:nvSpPr>
          <p:cNvPr id="6" name="Freeform 6"/>
          <p:cNvSpPr/>
          <p:nvPr>
            <p:custDataLst>
              <p:tags r:id="rId11"/>
            </p:custDataLst>
          </p:nvPr>
        </p:nvSpPr>
        <p:spPr>
          <a:xfrm rot="-2296662">
            <a:off x="5066977" y="2906819"/>
            <a:ext cx="422364" cy="509626"/>
          </a:xfrm>
          <a:custGeom>
            <a:avLst/>
            <a:gdLst/>
            <a:ahLst/>
            <a:cxnLst/>
            <a:rect l="l" t="t" r="r" b="b"/>
            <a:pathLst>
              <a:path w="1905000" h="1905000">
                <a:moveTo>
                  <a:pt x="1905000" y="952500"/>
                </a:moveTo>
                <a:lnTo>
                  <a:pt x="952500" y="0"/>
                </a:lnTo>
                <a:lnTo>
                  <a:pt x="952500" y="476250"/>
                </a:lnTo>
                <a:lnTo>
                  <a:pt x="0" y="476250"/>
                </a:lnTo>
                <a:lnTo>
                  <a:pt x="0" y="1428750"/>
                </a:lnTo>
                <a:lnTo>
                  <a:pt x="952500" y="1428750"/>
                </a:lnTo>
                <a:lnTo>
                  <a:pt x="952500" y="1905000"/>
                </a:lnTo>
                <a:lnTo>
                  <a:pt x="1905000" y="952500"/>
                </a:lnTo>
                <a:close/>
              </a:path>
            </a:pathLst>
          </a:custGeom>
          <a:solidFill>
            <a:schemeClr val="accent3">
              <a:lumMod val="75000"/>
              <a:alpha val="100000"/>
            </a:schemeClr>
          </a:solidFill>
        </p:spPr>
      </p:sp>
      <p:sp>
        <p:nvSpPr>
          <p:cNvPr id="7" name="Freeform 7"/>
          <p:cNvSpPr/>
          <p:nvPr>
            <p:custDataLst>
              <p:tags r:id="rId12"/>
            </p:custDataLst>
          </p:nvPr>
        </p:nvSpPr>
        <p:spPr>
          <a:xfrm rot="-6933846">
            <a:off x="4575518" y="4436445"/>
            <a:ext cx="422364" cy="509626"/>
          </a:xfrm>
          <a:custGeom>
            <a:avLst/>
            <a:gdLst/>
            <a:ahLst/>
            <a:cxnLst/>
            <a:rect l="l" t="t" r="r" b="b"/>
            <a:pathLst>
              <a:path w="1905000" h="1905000">
                <a:moveTo>
                  <a:pt x="1905000" y="952500"/>
                </a:moveTo>
                <a:lnTo>
                  <a:pt x="952500" y="0"/>
                </a:lnTo>
                <a:lnTo>
                  <a:pt x="952500" y="476250"/>
                </a:lnTo>
                <a:lnTo>
                  <a:pt x="0" y="476250"/>
                </a:lnTo>
                <a:lnTo>
                  <a:pt x="0" y="1428750"/>
                </a:lnTo>
                <a:lnTo>
                  <a:pt x="952500" y="1428750"/>
                </a:lnTo>
                <a:lnTo>
                  <a:pt x="952500" y="1905000"/>
                </a:lnTo>
                <a:lnTo>
                  <a:pt x="1905000" y="952500"/>
                </a:lnTo>
                <a:close/>
              </a:path>
            </a:pathLst>
          </a:custGeom>
          <a:solidFill>
            <a:schemeClr val="accent3">
              <a:lumMod val="75000"/>
              <a:alpha val="100000"/>
            </a:schemeClr>
          </a:solidFill>
        </p:spPr>
      </p:sp>
      <p:sp>
        <p:nvSpPr>
          <p:cNvPr id="8" name="Freeform 8"/>
          <p:cNvSpPr/>
          <p:nvPr>
            <p:custDataLst>
              <p:tags r:id="rId13"/>
            </p:custDataLst>
          </p:nvPr>
        </p:nvSpPr>
        <p:spPr>
          <a:xfrm rot="10800000">
            <a:off x="5870342" y="5320925"/>
            <a:ext cx="422364" cy="509626"/>
          </a:xfrm>
          <a:custGeom>
            <a:avLst/>
            <a:gdLst/>
            <a:ahLst/>
            <a:cxnLst/>
            <a:rect l="l" t="t" r="r" b="b"/>
            <a:pathLst>
              <a:path w="1905000" h="1905000">
                <a:moveTo>
                  <a:pt x="1905000" y="952500"/>
                </a:moveTo>
                <a:lnTo>
                  <a:pt x="952500" y="0"/>
                </a:lnTo>
                <a:lnTo>
                  <a:pt x="952500" y="476250"/>
                </a:lnTo>
                <a:lnTo>
                  <a:pt x="0" y="476250"/>
                </a:lnTo>
                <a:lnTo>
                  <a:pt x="0" y="1428750"/>
                </a:lnTo>
                <a:lnTo>
                  <a:pt x="952500" y="1428750"/>
                </a:lnTo>
                <a:lnTo>
                  <a:pt x="952500" y="1905000"/>
                </a:lnTo>
                <a:lnTo>
                  <a:pt x="1905000" y="952500"/>
                </a:lnTo>
                <a:close/>
              </a:path>
            </a:pathLst>
          </a:custGeom>
          <a:solidFill>
            <a:schemeClr val="accent3">
              <a:lumMod val="75000"/>
              <a:alpha val="100000"/>
            </a:schemeClr>
          </a:solidFill>
        </p:spPr>
      </p:sp>
      <p:sp>
        <p:nvSpPr>
          <p:cNvPr id="9" name="Freeform 9"/>
          <p:cNvSpPr/>
          <p:nvPr>
            <p:custDataLst>
              <p:tags r:id="rId14"/>
            </p:custDataLst>
          </p:nvPr>
        </p:nvSpPr>
        <p:spPr>
          <a:xfrm rot="6699367">
            <a:off x="7223592" y="4470770"/>
            <a:ext cx="422364" cy="509626"/>
          </a:xfrm>
          <a:custGeom>
            <a:avLst/>
            <a:gdLst/>
            <a:ahLst/>
            <a:cxnLst/>
            <a:rect l="l" t="t" r="r" b="b"/>
            <a:pathLst>
              <a:path w="1905000" h="1905000">
                <a:moveTo>
                  <a:pt x="1905000" y="952500"/>
                </a:moveTo>
                <a:lnTo>
                  <a:pt x="952500" y="0"/>
                </a:lnTo>
                <a:lnTo>
                  <a:pt x="952500" y="476250"/>
                </a:lnTo>
                <a:lnTo>
                  <a:pt x="0" y="476250"/>
                </a:lnTo>
                <a:lnTo>
                  <a:pt x="0" y="1428750"/>
                </a:lnTo>
                <a:lnTo>
                  <a:pt x="952500" y="1428750"/>
                </a:lnTo>
                <a:lnTo>
                  <a:pt x="952500" y="1905000"/>
                </a:lnTo>
                <a:lnTo>
                  <a:pt x="1905000" y="952500"/>
                </a:lnTo>
                <a:close/>
              </a:path>
            </a:pathLst>
          </a:custGeom>
          <a:solidFill>
            <a:schemeClr val="accent3">
              <a:lumMod val="75000"/>
              <a:alpha val="100000"/>
            </a:schemeClr>
          </a:solidFill>
        </p:spPr>
      </p:sp>
      <p:sp>
        <p:nvSpPr>
          <p:cNvPr id="10" name="TextBox 10"/>
          <p:cNvSpPr txBox="1"/>
          <p:nvPr>
            <p:custDataLst>
              <p:tags r:id="rId15"/>
            </p:custDataLst>
          </p:nvPr>
        </p:nvSpPr>
        <p:spPr>
          <a:xfrm>
            <a:off x="8132415" y="2756572"/>
            <a:ext cx="3895725" cy="677545"/>
          </a:xfrm>
          <a:prstGeom prst="rect">
            <a:avLst/>
          </a:prstGeom>
        </p:spPr>
        <p:txBody>
          <a:bodyPr vert="horz" wrap="square" lIns="123825" tIns="123825" rIns="57150" bIns="123825" rtlCol="0" anchor="t" anchorCtr="0">
            <a:spAutoFit/>
          </a:bodyPr>
          <a:lstStyle/>
          <a:p>
            <a:pPr>
              <a:lnSpc>
                <a:spcPct val="12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灵活性</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1" name="TextBox 11"/>
          <p:cNvSpPr txBox="1"/>
          <p:nvPr>
            <p:custDataLst>
              <p:tags r:id="rId16"/>
            </p:custDataLst>
          </p:nvPr>
        </p:nvSpPr>
        <p:spPr>
          <a:xfrm>
            <a:off x="8132415" y="3244806"/>
            <a:ext cx="3314700" cy="870585"/>
          </a:xfrm>
          <a:prstGeom prst="rect">
            <a:avLst/>
          </a:prstGeom>
        </p:spPr>
        <p:txBody>
          <a:bodyPr vert="horz" wrap="square" lIns="123825" tIns="123825" rIns="57150" bIns="123825" rtlCol="0" anchor="t" anchorCtr="0">
            <a:spAutoFit/>
          </a:bodyPr>
          <a:lstStyle/>
          <a:p>
            <a:pPr>
              <a:lnSpc>
                <a:spcPct val="150000"/>
              </a:lnSpc>
            </a:pPr>
            <a:r>
              <a:rPr lang="en-US" sz="1350">
                <a:solidFill>
                  <a:schemeClr val="dk1"/>
                </a:solidFill>
                <a:latin typeface="微软雅黑" panose="020B0503020204020204" charset="-122"/>
                <a:ea typeface="微软雅黑" panose="020B0503020204020204" charset="-122"/>
                <a:cs typeface="微软雅黑" panose="020B0503020204020204" charset="-122"/>
              </a:rPr>
              <a:t>系统具备灵活适应不同企业数据格式和需求变化的能力，以满足不同企业的需求。</a:t>
            </a:r>
            <a:endParaRPr lang="en-US" sz="135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2" name="TextBox 12"/>
          <p:cNvSpPr txBox="1"/>
          <p:nvPr>
            <p:custDataLst>
              <p:tags r:id="rId17"/>
            </p:custDataLst>
          </p:nvPr>
        </p:nvSpPr>
        <p:spPr>
          <a:xfrm>
            <a:off x="4541030" y="1027328"/>
            <a:ext cx="4124325" cy="677545"/>
          </a:xfrm>
          <a:prstGeom prst="rect">
            <a:avLst/>
          </a:prstGeom>
        </p:spPr>
        <p:txBody>
          <a:bodyPr vert="horz" wrap="square" lIns="123825" tIns="123825" rIns="57150" bIns="123825" rtlCol="0" anchor="t" anchorCtr="0">
            <a:spAutoFit/>
          </a:bodyPr>
          <a:lstStyle/>
          <a:p>
            <a:pPr>
              <a:lnSpc>
                <a:spcPct val="12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准确性</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3" name="TextBox 13"/>
          <p:cNvSpPr txBox="1"/>
          <p:nvPr>
            <p:custDataLst>
              <p:tags r:id="rId18"/>
            </p:custDataLst>
          </p:nvPr>
        </p:nvSpPr>
        <p:spPr>
          <a:xfrm>
            <a:off x="4541030" y="1453445"/>
            <a:ext cx="3459970" cy="836639"/>
          </a:xfrm>
          <a:prstGeom prst="rect">
            <a:avLst/>
          </a:prstGeom>
        </p:spPr>
        <p:txBody>
          <a:bodyPr vert="horz" wrap="square" lIns="123825" tIns="123825" rIns="57150" bIns="123825" rtlCol="0" anchor="t" anchorCtr="0">
            <a:spAutoFit/>
          </a:bodyPr>
          <a:lstStyle/>
          <a:p>
            <a:pPr>
              <a:lnSpc>
                <a:spcPct val="150000"/>
              </a:lnSpc>
            </a:pPr>
            <a:r>
              <a:rPr lang="en-US" sz="1350">
                <a:solidFill>
                  <a:schemeClr val="dk1"/>
                </a:solidFill>
                <a:latin typeface="微软雅黑" panose="020B0503020204020204" charset="-122"/>
                <a:ea typeface="微软雅黑" panose="020B0503020204020204" charset="-122"/>
                <a:cs typeface="微软雅黑" panose="020B0503020204020204" charset="-122"/>
              </a:rPr>
              <a:t>系统的数据分析和预测结果具有高度准确性，以便支持企业决策的科学性和准确性。</a:t>
            </a:r>
            <a:endParaRPr lang="en-US" sz="135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4" name="Freeform 14"/>
          <p:cNvSpPr/>
          <p:nvPr/>
        </p:nvSpPr>
        <p:spPr>
          <a:xfrm>
            <a:off x="5793785" y="2791325"/>
            <a:ext cx="571400" cy="571400"/>
          </a:xfrm>
          <a:custGeom>
            <a:avLst/>
            <a:gdLst/>
            <a:ahLst/>
            <a:cxnLst/>
            <a:rect l="l" t="t" r="r" b="b"/>
            <a:pathLst>
              <a:path w="304800" h="304800">
                <a:moveTo>
                  <a:pt x="147180" y="28632"/>
                </a:moveTo>
                <a:lnTo>
                  <a:pt x="19907" y="83468"/>
                </a:lnTo>
                <a:lnTo>
                  <a:pt x="147304" y="137874"/>
                </a:lnTo>
                <a:lnTo>
                  <a:pt x="276015" y="83344"/>
                </a:lnTo>
                <a:lnTo>
                  <a:pt x="147180" y="28632"/>
                </a:lnTo>
                <a:close/>
                <a:moveTo>
                  <a:pt x="152400" y="144723"/>
                </a:moveTo>
                <a:lnTo>
                  <a:pt x="152400" y="276168"/>
                </a:lnTo>
                <a:lnTo>
                  <a:pt x="276177" y="217408"/>
                </a:lnTo>
                <a:lnTo>
                  <a:pt x="276177" y="92145"/>
                </a:lnTo>
                <a:lnTo>
                  <a:pt x="152400" y="144723"/>
                </a:lnTo>
                <a:close/>
                <a:moveTo>
                  <a:pt x="19098" y="217408"/>
                </a:moveTo>
                <a:lnTo>
                  <a:pt x="143294" y="276168"/>
                </a:lnTo>
                <a:lnTo>
                  <a:pt x="143294" y="144723"/>
                </a:lnTo>
                <a:lnTo>
                  <a:pt x="19098" y="92145"/>
                </a:lnTo>
                <a:lnTo>
                  <a:pt x="19098" y="217408"/>
                </a:lnTo>
                <a:close/>
              </a:path>
            </a:pathLst>
          </a:custGeom>
          <a:solidFill>
            <a:srgbClr val="FFFFFF">
              <a:alpha val="100000"/>
            </a:srgbClr>
          </a:solidFill>
        </p:spPr>
      </p:sp>
      <p:sp>
        <p:nvSpPr>
          <p:cNvPr id="15" name="AutoShape 15"/>
          <p:cNvSpPr/>
          <p:nvPr>
            <p:custDataLst>
              <p:tags r:id="rId19"/>
            </p:custDataLst>
          </p:nvPr>
        </p:nvSpPr>
        <p:spPr>
          <a:xfrm>
            <a:off x="6958501" y="3293513"/>
            <a:ext cx="1097280" cy="1097280"/>
          </a:xfrm>
          <a:prstGeom prst="ellipse">
            <a:avLst/>
          </a:prstGeom>
          <a:solidFill>
            <a:schemeClr val="accent3">
              <a:alpha val="100000"/>
            </a:schemeClr>
          </a:solidFill>
        </p:spPr>
      </p:sp>
      <p:sp>
        <p:nvSpPr>
          <p:cNvPr id="16" name="Freeform 16"/>
          <p:cNvSpPr/>
          <p:nvPr/>
        </p:nvSpPr>
        <p:spPr>
          <a:xfrm>
            <a:off x="7250975" y="3585987"/>
            <a:ext cx="512333" cy="512333"/>
          </a:xfrm>
          <a:custGeom>
            <a:avLst/>
            <a:gdLst/>
            <a:ahLst/>
            <a:cxnLst/>
            <a:rect l="l" t="t" r="r" b="b"/>
            <a:pathLst>
              <a:path w="304800" h="304800">
                <a:moveTo>
                  <a:pt x="0" y="209550"/>
                </a:moveTo>
                <a:lnTo>
                  <a:pt x="152410" y="247650"/>
                </a:lnTo>
                <a:lnTo>
                  <a:pt x="304800" y="209550"/>
                </a:lnTo>
                <a:lnTo>
                  <a:pt x="304800" y="247650"/>
                </a:lnTo>
                <a:lnTo>
                  <a:pt x="152410" y="285750"/>
                </a:lnTo>
                <a:lnTo>
                  <a:pt x="0" y="247650"/>
                </a:lnTo>
                <a:close/>
                <a:moveTo>
                  <a:pt x="0" y="133350"/>
                </a:moveTo>
                <a:lnTo>
                  <a:pt x="152410" y="171450"/>
                </a:lnTo>
                <a:lnTo>
                  <a:pt x="304800" y="133350"/>
                </a:lnTo>
                <a:lnTo>
                  <a:pt x="304800" y="171450"/>
                </a:lnTo>
                <a:lnTo>
                  <a:pt x="152410" y="209550"/>
                </a:lnTo>
                <a:lnTo>
                  <a:pt x="0" y="171450"/>
                </a:lnTo>
                <a:close/>
                <a:moveTo>
                  <a:pt x="0" y="57150"/>
                </a:moveTo>
                <a:lnTo>
                  <a:pt x="152410" y="19050"/>
                </a:lnTo>
                <a:lnTo>
                  <a:pt x="304800" y="57150"/>
                </a:lnTo>
                <a:lnTo>
                  <a:pt x="304800" y="95250"/>
                </a:lnTo>
                <a:lnTo>
                  <a:pt x="152410" y="133350"/>
                </a:lnTo>
                <a:lnTo>
                  <a:pt x="0" y="95250"/>
                </a:lnTo>
                <a:close/>
              </a:path>
            </a:pathLst>
          </a:custGeom>
          <a:solidFill>
            <a:srgbClr val="FFFFFF">
              <a:alpha val="100000"/>
            </a:srgbClr>
          </a:solidFill>
        </p:spPr>
      </p:sp>
      <p:sp>
        <p:nvSpPr>
          <p:cNvPr id="17" name="AutoShape 17"/>
          <p:cNvSpPr/>
          <p:nvPr>
            <p:custDataLst>
              <p:tags r:id="rId20"/>
            </p:custDataLst>
          </p:nvPr>
        </p:nvSpPr>
        <p:spPr>
          <a:xfrm>
            <a:off x="4101166" y="3337992"/>
            <a:ext cx="1097280" cy="1097280"/>
          </a:xfrm>
          <a:prstGeom prst="ellipse">
            <a:avLst/>
          </a:prstGeom>
          <a:solidFill>
            <a:schemeClr val="accent2">
              <a:alpha val="100000"/>
            </a:schemeClr>
          </a:solidFill>
        </p:spPr>
      </p:sp>
      <p:sp>
        <p:nvSpPr>
          <p:cNvPr id="18" name="Freeform 18"/>
          <p:cNvSpPr/>
          <p:nvPr/>
        </p:nvSpPr>
        <p:spPr>
          <a:xfrm>
            <a:off x="4403006" y="3595353"/>
            <a:ext cx="493600" cy="493600"/>
          </a:xfrm>
          <a:custGeom>
            <a:avLst/>
            <a:gdLst/>
            <a:ahLst/>
            <a:cxnLst/>
            <a:rect l="l" t="t" r="r" b="b"/>
            <a:pathLst>
              <a:path w="304800" h="304800">
                <a:moveTo>
                  <a:pt x="0" y="91440"/>
                </a:moveTo>
                <a:lnTo>
                  <a:pt x="152400" y="0"/>
                </a:lnTo>
                <a:lnTo>
                  <a:pt x="304800" y="91440"/>
                </a:lnTo>
                <a:lnTo>
                  <a:pt x="304800" y="121920"/>
                </a:lnTo>
                <a:lnTo>
                  <a:pt x="0" y="121920"/>
                </a:lnTo>
                <a:lnTo>
                  <a:pt x="0" y="91440"/>
                </a:lnTo>
                <a:close/>
                <a:moveTo>
                  <a:pt x="0" y="274320"/>
                </a:moveTo>
                <a:lnTo>
                  <a:pt x="304800" y="274320"/>
                </a:lnTo>
                <a:lnTo>
                  <a:pt x="304800" y="304800"/>
                </a:lnTo>
                <a:lnTo>
                  <a:pt x="0" y="304800"/>
                </a:lnTo>
                <a:lnTo>
                  <a:pt x="0" y="274320"/>
                </a:lnTo>
                <a:close/>
                <a:moveTo>
                  <a:pt x="30480" y="243840"/>
                </a:moveTo>
                <a:lnTo>
                  <a:pt x="274320" y="243840"/>
                </a:lnTo>
                <a:lnTo>
                  <a:pt x="274320" y="274320"/>
                </a:lnTo>
                <a:lnTo>
                  <a:pt x="30480" y="274320"/>
                </a:lnTo>
                <a:lnTo>
                  <a:pt x="30480" y="243840"/>
                </a:lnTo>
                <a:close/>
                <a:moveTo>
                  <a:pt x="30480" y="121920"/>
                </a:moveTo>
                <a:lnTo>
                  <a:pt x="91440" y="121920"/>
                </a:lnTo>
                <a:lnTo>
                  <a:pt x="91440" y="243840"/>
                </a:lnTo>
                <a:lnTo>
                  <a:pt x="30480" y="243840"/>
                </a:lnTo>
                <a:lnTo>
                  <a:pt x="30480" y="121920"/>
                </a:lnTo>
                <a:close/>
                <a:moveTo>
                  <a:pt x="121920" y="121920"/>
                </a:moveTo>
                <a:lnTo>
                  <a:pt x="182880" y="121920"/>
                </a:lnTo>
                <a:lnTo>
                  <a:pt x="182880" y="243840"/>
                </a:lnTo>
                <a:lnTo>
                  <a:pt x="121920" y="243840"/>
                </a:lnTo>
                <a:lnTo>
                  <a:pt x="121920" y="121920"/>
                </a:lnTo>
                <a:close/>
                <a:moveTo>
                  <a:pt x="213360" y="121920"/>
                </a:moveTo>
                <a:lnTo>
                  <a:pt x="274320" y="121920"/>
                </a:lnTo>
                <a:lnTo>
                  <a:pt x="274320" y="243840"/>
                </a:lnTo>
                <a:lnTo>
                  <a:pt x="213360" y="243840"/>
                </a:lnTo>
                <a:lnTo>
                  <a:pt x="213360" y="121920"/>
                </a:lnTo>
                <a:close/>
              </a:path>
            </a:pathLst>
          </a:custGeom>
          <a:solidFill>
            <a:srgbClr val="FFFFFF">
              <a:alpha val="100000"/>
            </a:srgbClr>
          </a:solidFill>
        </p:spPr>
      </p:sp>
      <p:sp>
        <p:nvSpPr>
          <p:cNvPr id="19" name="Freeform 19"/>
          <p:cNvSpPr/>
          <p:nvPr/>
        </p:nvSpPr>
        <p:spPr>
          <a:xfrm>
            <a:off x="4922225" y="5355934"/>
            <a:ext cx="476843" cy="476843"/>
          </a:xfrm>
          <a:custGeom>
            <a:avLst/>
            <a:gdLst/>
            <a:ahLst/>
            <a:cxnLst/>
            <a:rect l="l" t="t" r="r" b="b"/>
            <a:pathLst>
              <a:path w="304800" h="304800">
                <a:moveTo>
                  <a:pt x="116843" y="182880"/>
                </a:moveTo>
                <a:lnTo>
                  <a:pt x="30480" y="182880"/>
                </a:lnTo>
                <a:lnTo>
                  <a:pt x="30480" y="304800"/>
                </a:lnTo>
                <a:lnTo>
                  <a:pt x="0" y="304800"/>
                </a:lnTo>
                <a:lnTo>
                  <a:pt x="0" y="0"/>
                </a:lnTo>
                <a:lnTo>
                  <a:pt x="182880" y="0"/>
                </a:lnTo>
                <a:lnTo>
                  <a:pt x="187957" y="30480"/>
                </a:lnTo>
                <a:lnTo>
                  <a:pt x="304800" y="30480"/>
                </a:lnTo>
                <a:lnTo>
                  <a:pt x="259080" y="121920"/>
                </a:lnTo>
                <a:lnTo>
                  <a:pt x="304800" y="213360"/>
                </a:lnTo>
                <a:lnTo>
                  <a:pt x="121920" y="213360"/>
                </a:lnTo>
                <a:lnTo>
                  <a:pt x="116843" y="182880"/>
                </a:lnTo>
                <a:close/>
              </a:path>
            </a:pathLst>
          </a:custGeom>
          <a:solidFill>
            <a:srgbClr val="FFFFFF">
              <a:alpha val="100000"/>
            </a:srgbClr>
          </a:solidFill>
        </p:spPr>
      </p:sp>
      <p:sp>
        <p:nvSpPr>
          <p:cNvPr id="20" name="Freeform 20"/>
          <p:cNvSpPr/>
          <p:nvPr/>
        </p:nvSpPr>
        <p:spPr>
          <a:xfrm>
            <a:off x="6598325" y="5290510"/>
            <a:ext cx="570456" cy="570456"/>
          </a:xfrm>
          <a:custGeom>
            <a:avLst/>
            <a:gdLst/>
            <a:ahLst/>
            <a:cxnLst/>
            <a:rect l="l" t="t" r="r" b="b"/>
            <a:pathLst>
              <a:path w="304800" h="304800">
                <a:moveTo>
                  <a:pt x="310886" y="167269"/>
                </a:moveTo>
                <a:cubicBezTo>
                  <a:pt x="310886" y="167269"/>
                  <a:pt x="267148" y="122672"/>
                  <a:pt x="206873" y="122672"/>
                </a:cubicBezTo>
                <a:cubicBezTo>
                  <a:pt x="147980" y="122672"/>
                  <a:pt x="89764" y="167269"/>
                  <a:pt x="89764" y="167269"/>
                </a:cubicBezTo>
                <a:lnTo>
                  <a:pt x="57064" y="153619"/>
                </a:lnTo>
                <a:lnTo>
                  <a:pt x="57064" y="193662"/>
                </a:lnTo>
                <a:cubicBezTo>
                  <a:pt x="62217" y="195415"/>
                  <a:pt x="65989" y="200158"/>
                  <a:pt x="65989" y="205902"/>
                </a:cubicBezTo>
                <a:cubicBezTo>
                  <a:pt x="65989" y="211703"/>
                  <a:pt x="62141" y="216456"/>
                  <a:pt x="56912" y="218170"/>
                </a:cubicBezTo>
                <a:lnTo>
                  <a:pt x="66580" y="245135"/>
                </a:lnTo>
                <a:lnTo>
                  <a:pt x="38043" y="245135"/>
                </a:lnTo>
                <a:lnTo>
                  <a:pt x="47796" y="217942"/>
                </a:lnTo>
                <a:cubicBezTo>
                  <a:pt x="43110" y="215951"/>
                  <a:pt x="39834" y="211322"/>
                  <a:pt x="39834" y="205902"/>
                </a:cubicBezTo>
                <a:cubicBezTo>
                  <a:pt x="39834" y="200597"/>
                  <a:pt x="43015" y="196082"/>
                  <a:pt x="47558" y="194024"/>
                </a:cubicBezTo>
                <a:lnTo>
                  <a:pt x="47558" y="149647"/>
                </a:lnTo>
                <a:lnTo>
                  <a:pt x="0" y="129816"/>
                </a:lnTo>
                <a:lnTo>
                  <a:pt x="209255" y="35890"/>
                </a:lnTo>
                <a:lnTo>
                  <a:pt x="401241" y="130997"/>
                </a:lnTo>
                <a:lnTo>
                  <a:pt x="310886" y="167269"/>
                </a:lnTo>
                <a:close/>
                <a:moveTo>
                  <a:pt x="204492" y="145266"/>
                </a:moveTo>
                <a:cubicBezTo>
                  <a:pt x="265128" y="145266"/>
                  <a:pt x="294846" y="177365"/>
                  <a:pt x="294846" y="177365"/>
                </a:cubicBezTo>
                <a:lnTo>
                  <a:pt x="294846" y="243945"/>
                </a:lnTo>
                <a:cubicBezTo>
                  <a:pt x="294846" y="243945"/>
                  <a:pt x="263938" y="268910"/>
                  <a:pt x="199739" y="268910"/>
                </a:cubicBezTo>
                <a:cubicBezTo>
                  <a:pt x="135541" y="268910"/>
                  <a:pt x="114138" y="243945"/>
                  <a:pt x="114138" y="243945"/>
                </a:cubicBezTo>
                <a:lnTo>
                  <a:pt x="114138" y="177365"/>
                </a:lnTo>
                <a:cubicBezTo>
                  <a:pt x="114138" y="177365"/>
                  <a:pt x="143856" y="145266"/>
                  <a:pt x="204492" y="145266"/>
                </a:cubicBezTo>
                <a:close/>
                <a:moveTo>
                  <a:pt x="203302" y="254641"/>
                </a:moveTo>
                <a:cubicBezTo>
                  <a:pt x="245326" y="254641"/>
                  <a:pt x="279397" y="246116"/>
                  <a:pt x="279397" y="235620"/>
                </a:cubicBezTo>
                <a:cubicBezTo>
                  <a:pt x="279397" y="225123"/>
                  <a:pt x="245326" y="216599"/>
                  <a:pt x="203302" y="216599"/>
                </a:cubicBezTo>
                <a:cubicBezTo>
                  <a:pt x="161277" y="216599"/>
                  <a:pt x="127216" y="225123"/>
                  <a:pt x="127216" y="235620"/>
                </a:cubicBezTo>
                <a:cubicBezTo>
                  <a:pt x="127216" y="246116"/>
                  <a:pt x="161277" y="254641"/>
                  <a:pt x="203302" y="254641"/>
                </a:cubicBezTo>
                <a:close/>
              </a:path>
            </a:pathLst>
          </a:custGeom>
          <a:solidFill>
            <a:srgbClr val="FFFFFF">
              <a:alpha val="100000"/>
            </a:srgbClr>
          </a:solidFill>
        </p:spPr>
      </p:sp>
      <p:sp>
        <p:nvSpPr>
          <p:cNvPr id="21" name="TextBox 21"/>
          <p:cNvSpPr txBox="1"/>
          <p:nvPr>
            <p:custDataLst>
              <p:tags r:id="rId21"/>
            </p:custDataLst>
          </p:nvPr>
        </p:nvSpPr>
        <p:spPr>
          <a:xfrm>
            <a:off x="7824133" y="4891283"/>
            <a:ext cx="3895725" cy="677545"/>
          </a:xfrm>
          <a:prstGeom prst="rect">
            <a:avLst/>
          </a:prstGeom>
        </p:spPr>
        <p:txBody>
          <a:bodyPr vert="horz" wrap="square" lIns="123825" tIns="123825" rIns="57150" bIns="123825" rtlCol="0" anchor="t" anchorCtr="0">
            <a:spAutoFit/>
          </a:bodyPr>
          <a:lstStyle/>
          <a:p>
            <a:pPr>
              <a:lnSpc>
                <a:spcPct val="12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可扩展性</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22" name="TextBox 22"/>
          <p:cNvSpPr txBox="1"/>
          <p:nvPr>
            <p:custDataLst>
              <p:tags r:id="rId22"/>
            </p:custDataLst>
          </p:nvPr>
        </p:nvSpPr>
        <p:spPr>
          <a:xfrm>
            <a:off x="7824133" y="5360468"/>
            <a:ext cx="3314700" cy="1182370"/>
          </a:xfrm>
          <a:prstGeom prst="rect">
            <a:avLst/>
          </a:prstGeom>
        </p:spPr>
        <p:txBody>
          <a:bodyPr vert="horz" wrap="square" lIns="123825" tIns="123825" rIns="57150" bIns="123825" rtlCol="0" anchor="t" anchorCtr="0">
            <a:spAutoFit/>
          </a:bodyPr>
          <a:lstStyle/>
          <a:p>
            <a:pPr>
              <a:lnSpc>
                <a:spcPct val="150000"/>
              </a:lnSpc>
            </a:pPr>
            <a:r>
              <a:rPr lang="en-US" sz="1350">
                <a:solidFill>
                  <a:schemeClr val="dk1"/>
                </a:solidFill>
                <a:latin typeface="微软雅黑" panose="020B0503020204020204" charset="-122"/>
                <a:ea typeface="微软雅黑" panose="020B0503020204020204" charset="-122"/>
                <a:cs typeface="微软雅黑" panose="020B0503020204020204" charset="-122"/>
              </a:rPr>
              <a:t>系统具备良好的扩展性，能够随着企业规模和需求的变化而灵活扩展，以支持更多数据源和功能的增加。</a:t>
            </a:r>
            <a:endParaRPr lang="en-US" sz="135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23" name="TextBox 23"/>
          <p:cNvSpPr txBox="1"/>
          <p:nvPr>
            <p:custDataLst>
              <p:tags r:id="rId23"/>
            </p:custDataLst>
          </p:nvPr>
        </p:nvSpPr>
        <p:spPr>
          <a:xfrm>
            <a:off x="689125" y="2785147"/>
            <a:ext cx="3895725" cy="677545"/>
          </a:xfrm>
          <a:prstGeom prst="rect">
            <a:avLst/>
          </a:prstGeom>
        </p:spPr>
        <p:txBody>
          <a:bodyPr vert="horz" wrap="square" lIns="123825" tIns="123825" rIns="57150" bIns="123825" rtlCol="0" anchor="t" anchorCtr="0">
            <a:spAutoFit/>
          </a:bodyPr>
          <a:lstStyle/>
          <a:p>
            <a:pPr>
              <a:lnSpc>
                <a:spcPct val="12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易用性</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24" name="TextBox 24"/>
          <p:cNvSpPr txBox="1"/>
          <p:nvPr>
            <p:custDataLst>
              <p:tags r:id="rId24"/>
            </p:custDataLst>
          </p:nvPr>
        </p:nvSpPr>
        <p:spPr>
          <a:xfrm>
            <a:off x="689125" y="3244806"/>
            <a:ext cx="3477836" cy="836639"/>
          </a:xfrm>
          <a:prstGeom prst="rect">
            <a:avLst/>
          </a:prstGeom>
        </p:spPr>
        <p:txBody>
          <a:bodyPr vert="horz" wrap="square" lIns="123825" tIns="123825" rIns="57150" bIns="123825" rtlCol="0" anchor="t" anchorCtr="0">
            <a:spAutoFit/>
          </a:bodyPr>
          <a:lstStyle/>
          <a:p>
            <a:pPr>
              <a:lnSpc>
                <a:spcPct val="150000"/>
              </a:lnSpc>
            </a:pPr>
            <a:r>
              <a:rPr lang="en-US" sz="1350">
                <a:solidFill>
                  <a:schemeClr val="dk1"/>
                </a:solidFill>
                <a:latin typeface="微软雅黑" panose="020B0503020204020204" charset="-122"/>
                <a:ea typeface="微软雅黑" panose="020B0503020204020204" charset="-122"/>
                <a:cs typeface="微软雅黑" panose="020B0503020204020204" charset="-122"/>
              </a:rPr>
              <a:t>系统的界面友好，操作简单，以确保用户能够方便快捷地使用系统，提高工作效率。</a:t>
            </a:r>
            <a:endParaRPr lang="en-US" sz="135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25" name="TextBox 25"/>
          <p:cNvSpPr txBox="1"/>
          <p:nvPr>
            <p:custDataLst>
              <p:tags r:id="rId25"/>
            </p:custDataLst>
          </p:nvPr>
        </p:nvSpPr>
        <p:spPr>
          <a:xfrm>
            <a:off x="1054890" y="4891283"/>
            <a:ext cx="3895725" cy="677545"/>
          </a:xfrm>
          <a:prstGeom prst="rect">
            <a:avLst/>
          </a:prstGeom>
        </p:spPr>
        <p:txBody>
          <a:bodyPr vert="horz" wrap="square" lIns="123825" tIns="123825" rIns="57150" bIns="123825" rtlCol="0" anchor="t" anchorCtr="0">
            <a:spAutoFit/>
          </a:bodyPr>
          <a:lstStyle/>
          <a:p>
            <a:pPr>
              <a:lnSpc>
                <a:spcPct val="12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安全性</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26" name="TextBox 26"/>
          <p:cNvSpPr txBox="1"/>
          <p:nvPr>
            <p:custDataLst>
              <p:tags r:id="rId26"/>
            </p:custDataLst>
          </p:nvPr>
        </p:nvSpPr>
        <p:spPr>
          <a:xfrm>
            <a:off x="891754" y="5360468"/>
            <a:ext cx="3477836" cy="836639"/>
          </a:xfrm>
          <a:prstGeom prst="rect">
            <a:avLst/>
          </a:prstGeom>
        </p:spPr>
        <p:txBody>
          <a:bodyPr vert="horz" wrap="square" lIns="123825" tIns="123825" rIns="57150" bIns="123825" rtlCol="0" anchor="t" anchorCtr="0">
            <a:spAutoFit/>
          </a:bodyPr>
          <a:lstStyle/>
          <a:p>
            <a:pPr>
              <a:lnSpc>
                <a:spcPct val="150000"/>
              </a:lnSpc>
            </a:pPr>
            <a:r>
              <a:rPr lang="en-US" sz="1350">
                <a:solidFill>
                  <a:schemeClr val="dk1"/>
                </a:solidFill>
                <a:latin typeface="微软雅黑" panose="020B0503020204020204" charset="-122"/>
                <a:ea typeface="微软雅黑" panose="020B0503020204020204" charset="-122"/>
                <a:cs typeface="微软雅黑" panose="020B0503020204020204" charset="-122"/>
              </a:rPr>
              <a:t>系统设计考虑数据加密、权限管理等安全措施，以保障企业数据的安全性和机密性。</a:t>
            </a:r>
            <a:endParaRPr lang="en-US" sz="135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48" name="TextBox 48"/>
          <p:cNvSpPr txBox="1"/>
          <p:nvPr>
            <p:custDataLst>
              <p:tags r:id="rId27"/>
            </p:custDataLst>
          </p:nvPr>
        </p:nvSpPr>
        <p:spPr>
          <a:xfrm>
            <a:off x="1094740" y="93980"/>
            <a:ext cx="10001250" cy="893445"/>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设计原则</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spTree>
    <p:custDataLst>
      <p:tags r:id="rId2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par>
                                <p:cTn id="8" presetID="4"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ox(in)">
                                      <p:cBhvr>
                                        <p:cTn id="10" dur="2000"/>
                                        <p:tgtEl>
                                          <p:spTgt spid="3"/>
                                        </p:tgtEl>
                                      </p:cBhvr>
                                    </p:animEffect>
                                  </p:childTnLst>
                                </p:cTn>
                              </p:par>
                              <p:par>
                                <p:cTn id="11" presetID="4"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ox(in)">
                                      <p:cBhvr>
                                        <p:cTn id="13" dur="2000"/>
                                        <p:tgtEl>
                                          <p:spTgt spid="4"/>
                                        </p:tgtEl>
                                      </p:cBhvr>
                                    </p:animEffect>
                                  </p:childTnLst>
                                </p:cTn>
                              </p:par>
                              <p:par>
                                <p:cTn id="14" presetID="4" presetClass="entr" presetSubtype="16"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ox(in)">
                                      <p:cBhvr>
                                        <p:cTn id="16" dur="2000"/>
                                        <p:tgtEl>
                                          <p:spTgt spid="5"/>
                                        </p:tgtEl>
                                      </p:cBhvr>
                                    </p:animEffect>
                                  </p:childTnLst>
                                </p:cTn>
                              </p:par>
                              <p:par>
                                <p:cTn id="17" presetID="4" presetClass="entr" presetSubtype="16"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ox(in)">
                                      <p:cBhvr>
                                        <p:cTn id="19" dur="2000"/>
                                        <p:tgtEl>
                                          <p:spTgt spid="6"/>
                                        </p:tgtEl>
                                      </p:cBhvr>
                                    </p:animEffect>
                                  </p:childTnLst>
                                </p:cTn>
                              </p:par>
                              <p:par>
                                <p:cTn id="20" presetID="4"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in)">
                                      <p:cBhvr>
                                        <p:cTn id="22" dur="2000"/>
                                        <p:tgtEl>
                                          <p:spTgt spid="7"/>
                                        </p:tgtEl>
                                      </p:cBhvr>
                                    </p:animEffect>
                                  </p:childTnLst>
                                </p:cTn>
                              </p:par>
                              <p:par>
                                <p:cTn id="23" presetID="4" presetClass="entr" presetSubtype="16"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ox(in)">
                                      <p:cBhvr>
                                        <p:cTn id="25" dur="2000"/>
                                        <p:tgtEl>
                                          <p:spTgt spid="8"/>
                                        </p:tgtEl>
                                      </p:cBhvr>
                                    </p:animEffect>
                                  </p:childTnLst>
                                </p:cTn>
                              </p:par>
                              <p:par>
                                <p:cTn id="26" presetID="4" presetClass="entr" presetSubtype="16"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ox(in)">
                                      <p:cBhvr>
                                        <p:cTn id="28" dur="2000"/>
                                        <p:tgtEl>
                                          <p:spTgt spid="9"/>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ox(in)">
                                      <p:cBhvr>
                                        <p:cTn id="31" dur="2000"/>
                                        <p:tgtEl>
                                          <p:spTgt spid="11"/>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ox(in)">
                                      <p:cBhvr>
                                        <p:cTn id="34" dur="2000"/>
                                        <p:tgtEl>
                                          <p:spTgt spid="12"/>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ox(in)">
                                      <p:cBhvr>
                                        <p:cTn id="37" dur="2000"/>
                                        <p:tgtEl>
                                          <p:spTgt spid="13"/>
                                        </p:tgtEl>
                                      </p:cBhvr>
                                    </p:animEffect>
                                  </p:childTnLst>
                                </p:cTn>
                              </p:par>
                              <p:par>
                                <p:cTn id="38" presetID="4" presetClass="entr" presetSubtype="16"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ox(in)">
                                      <p:cBhvr>
                                        <p:cTn id="40" dur="2000"/>
                                        <p:tgtEl>
                                          <p:spTgt spid="14"/>
                                        </p:tgtEl>
                                      </p:cBhvr>
                                    </p:animEffect>
                                  </p:childTnLst>
                                </p:cTn>
                              </p:par>
                              <p:par>
                                <p:cTn id="41" presetID="4" presetClass="entr" presetSubtype="16"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ox(in)">
                                      <p:cBhvr>
                                        <p:cTn id="43" dur="2000"/>
                                        <p:tgtEl>
                                          <p:spTgt spid="15"/>
                                        </p:tgtEl>
                                      </p:cBhvr>
                                    </p:animEffect>
                                  </p:childTnLst>
                                </p:cTn>
                              </p:par>
                              <p:par>
                                <p:cTn id="44" presetID="4" presetClass="entr" presetSubtype="16"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box(in)">
                                      <p:cBhvr>
                                        <p:cTn id="46" dur="2000"/>
                                        <p:tgtEl>
                                          <p:spTgt spid="16"/>
                                        </p:tgtEl>
                                      </p:cBhvr>
                                    </p:animEffect>
                                  </p:childTnLst>
                                </p:cTn>
                              </p:par>
                              <p:par>
                                <p:cTn id="47" presetID="4" presetClass="entr" presetSubtype="16"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box(in)">
                                      <p:cBhvr>
                                        <p:cTn id="49" dur="2000"/>
                                        <p:tgtEl>
                                          <p:spTgt spid="17"/>
                                        </p:tgtEl>
                                      </p:cBhvr>
                                    </p:animEffect>
                                  </p:childTnLst>
                                </p:cTn>
                              </p:par>
                              <p:par>
                                <p:cTn id="50" presetID="4" presetClass="entr" presetSubtype="16"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ox(in)">
                                      <p:cBhvr>
                                        <p:cTn id="52" dur="2000"/>
                                        <p:tgtEl>
                                          <p:spTgt spid="18"/>
                                        </p:tgtEl>
                                      </p:cBhvr>
                                    </p:animEffect>
                                  </p:childTnLst>
                                </p:cTn>
                              </p:par>
                              <p:par>
                                <p:cTn id="53" presetID="4" presetClass="entr" presetSubtype="16"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ox(in)">
                                      <p:cBhvr>
                                        <p:cTn id="55" dur="2000"/>
                                        <p:tgtEl>
                                          <p:spTgt spid="19"/>
                                        </p:tgtEl>
                                      </p:cBhvr>
                                    </p:animEffect>
                                  </p:childTnLst>
                                </p:cTn>
                              </p:par>
                              <p:par>
                                <p:cTn id="56" presetID="4" presetClass="entr" presetSubtype="16" fill="hold"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ox(in)">
                                      <p:cBhvr>
                                        <p:cTn id="58" dur="2000"/>
                                        <p:tgtEl>
                                          <p:spTgt spid="20"/>
                                        </p:tgtEl>
                                      </p:cBhvr>
                                    </p:animEffect>
                                  </p:childTnLst>
                                </p:cTn>
                              </p:par>
                              <p:par>
                                <p:cTn id="59" presetID="4" presetClass="entr" presetSubtype="16"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box(in)">
                                      <p:cBhvr>
                                        <p:cTn id="61" dur="2000"/>
                                        <p:tgtEl>
                                          <p:spTgt spid="22"/>
                                        </p:tgtEl>
                                      </p:cBhvr>
                                    </p:animEffect>
                                  </p:childTnLst>
                                </p:cTn>
                              </p:par>
                              <p:par>
                                <p:cTn id="62" presetID="4" presetClass="entr" presetSubtype="16"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box(in)">
                                      <p:cBhvr>
                                        <p:cTn id="64" dur="2000"/>
                                        <p:tgtEl>
                                          <p:spTgt spid="23"/>
                                        </p:tgtEl>
                                      </p:cBhvr>
                                    </p:animEffect>
                                  </p:childTnLst>
                                </p:cTn>
                              </p:par>
                              <p:par>
                                <p:cTn id="65" presetID="4" presetClass="entr" presetSubtype="16"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box(in)">
                                      <p:cBhvr>
                                        <p:cTn id="67" dur="2000"/>
                                        <p:tgtEl>
                                          <p:spTgt spid="24"/>
                                        </p:tgtEl>
                                      </p:cBhvr>
                                    </p:animEffect>
                                  </p:childTnLst>
                                </p:cTn>
                              </p:par>
                              <p:par>
                                <p:cTn id="68" presetID="4" presetClass="entr" presetSubtype="16"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box(in)">
                                      <p:cBhvr>
                                        <p:cTn id="70" dur="2000"/>
                                        <p:tgtEl>
                                          <p:spTgt spid="25"/>
                                        </p:tgtEl>
                                      </p:cBhvr>
                                    </p:animEffect>
                                  </p:childTnLst>
                                </p:cTn>
                              </p:par>
                              <p:par>
                                <p:cTn id="71" presetID="4" presetClass="entr" presetSubtype="16"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box(in)">
                                      <p:cBhvr>
                                        <p:cTn id="73" dur="2000"/>
                                        <p:tgtEl>
                                          <p:spTgt spid="26"/>
                                        </p:tgtEl>
                                      </p:cBhvr>
                                    </p:animEffect>
                                  </p:childTnLst>
                                </p:cTn>
                              </p:par>
                              <p:par>
                                <p:cTn id="74" presetID="4" presetClass="entr" presetSubtype="16" fill="hold" grpId="0" nodeType="with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box(in)">
                                      <p:cBhvr>
                                        <p:cTn id="76" dur="2000"/>
                                        <p:tgtEl>
                                          <p:spTgt spid="10"/>
                                        </p:tgtEl>
                                      </p:cBhvr>
                                    </p:animEffect>
                                  </p:childTnLst>
                                </p:cTn>
                              </p:par>
                              <p:par>
                                <p:cTn id="77" presetID="4" presetClass="entr" presetSubtype="16"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box(in)">
                                      <p:cBhvr>
                                        <p:cTn id="79"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P spid="21" grpId="0"/>
      <p:bldP spid="21" grpId="1"/>
      <p:bldP spid="22" grpId="0"/>
      <p:bldP spid="22" grpId="1"/>
      <p:bldP spid="23" grpId="0"/>
      <p:bldP spid="23" grpId="1"/>
      <p:bldP spid="24" grpId="0"/>
      <p:bldP spid="24" grpId="1"/>
      <p:bldP spid="25" grpId="0"/>
      <p:bldP spid="25" grpId="1"/>
      <p:bldP spid="26" grpId="0"/>
      <p:bldP spid="2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4" name="图片 3"/>
          <p:cNvPicPr/>
          <p:nvPr>
            <p:custDataLst>
              <p:tags r:id="rId4"/>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5" name="图片 4"/>
          <p:cNvPicPr/>
          <p:nvPr>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6" name="AutoShape 3"/>
          <p:cNvSpPr/>
          <p:nvPr>
            <p:custDataLst>
              <p:tags r:id="rId8"/>
            </p:custDataLst>
          </p:nvPr>
        </p:nvSpPr>
        <p:spPr>
          <a:xfrm>
            <a:off x="2377440" y="4838700"/>
            <a:ext cx="8305800" cy="1333500"/>
          </a:xfrm>
          <a:prstGeom prst="rect">
            <a:avLst/>
          </a:prstGeom>
          <a:solidFill>
            <a:schemeClr val="accent6">
              <a:lumMod val="20000"/>
              <a:lumOff val="80000"/>
              <a:alpha val="100000"/>
            </a:schemeClr>
          </a:solidFill>
        </p:spPr>
      </p:sp>
      <p:sp>
        <p:nvSpPr>
          <p:cNvPr id="7" name="Freeform 4"/>
          <p:cNvSpPr/>
          <p:nvPr>
            <p:custDataLst>
              <p:tags r:id="rId9"/>
            </p:custDataLst>
          </p:nvPr>
        </p:nvSpPr>
        <p:spPr>
          <a:xfrm rot="10800000">
            <a:off x="1103630" y="4838700"/>
            <a:ext cx="2211070" cy="1333500"/>
          </a:xfrm>
          <a:custGeom>
            <a:avLst/>
            <a:gdLst/>
            <a:ahLst/>
            <a:cxnLst/>
            <a:rect l="l" t="t"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1">
              <a:alpha val="100000"/>
            </a:schemeClr>
          </a:solidFill>
        </p:spPr>
      </p:sp>
      <p:sp>
        <p:nvSpPr>
          <p:cNvPr id="8" name="Freeform 5"/>
          <p:cNvSpPr/>
          <p:nvPr>
            <p:custDataLst>
              <p:tags r:id="rId10"/>
            </p:custDataLst>
          </p:nvPr>
        </p:nvSpPr>
        <p:spPr>
          <a:xfrm rot="10800000">
            <a:off x="9159875" y="4838700"/>
            <a:ext cx="2211070" cy="1333500"/>
          </a:xfrm>
          <a:custGeom>
            <a:avLst/>
            <a:gdLst/>
            <a:ahLst/>
            <a:cxnLst/>
            <a:rect l="l" t="t"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6">
              <a:lumMod val="40000"/>
              <a:lumOff val="60000"/>
              <a:alpha val="100000"/>
            </a:schemeClr>
          </a:solidFill>
        </p:spPr>
      </p:sp>
      <p:sp>
        <p:nvSpPr>
          <p:cNvPr id="9" name="AutoShape 7"/>
          <p:cNvSpPr/>
          <p:nvPr>
            <p:custDataLst>
              <p:tags r:id="rId11"/>
            </p:custDataLst>
          </p:nvPr>
        </p:nvSpPr>
        <p:spPr>
          <a:xfrm>
            <a:off x="2305050" y="3081020"/>
            <a:ext cx="8305800" cy="1333500"/>
          </a:xfrm>
          <a:prstGeom prst="rect">
            <a:avLst/>
          </a:prstGeom>
          <a:solidFill>
            <a:schemeClr val="accent6">
              <a:lumMod val="20000"/>
              <a:lumOff val="80000"/>
              <a:alpha val="100000"/>
            </a:schemeClr>
          </a:solidFill>
        </p:spPr>
      </p:sp>
      <p:sp>
        <p:nvSpPr>
          <p:cNvPr id="10" name="Freeform 8"/>
          <p:cNvSpPr/>
          <p:nvPr>
            <p:custDataLst>
              <p:tags r:id="rId12"/>
            </p:custDataLst>
          </p:nvPr>
        </p:nvSpPr>
        <p:spPr>
          <a:xfrm rot="10800000">
            <a:off x="1031875" y="3081020"/>
            <a:ext cx="2211070" cy="1333500"/>
          </a:xfrm>
          <a:custGeom>
            <a:avLst/>
            <a:gdLst/>
            <a:ahLst/>
            <a:cxnLst/>
            <a:rect l="l" t="t"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6">
              <a:lumMod val="20000"/>
              <a:lumOff val="80000"/>
              <a:alpha val="100000"/>
            </a:schemeClr>
          </a:solidFill>
        </p:spPr>
      </p:sp>
      <p:sp>
        <p:nvSpPr>
          <p:cNvPr id="11" name="Freeform 9"/>
          <p:cNvSpPr/>
          <p:nvPr>
            <p:custDataLst>
              <p:tags r:id="rId13"/>
            </p:custDataLst>
          </p:nvPr>
        </p:nvSpPr>
        <p:spPr>
          <a:xfrm rot="10800000">
            <a:off x="9087485" y="3081020"/>
            <a:ext cx="2211070" cy="1333500"/>
          </a:xfrm>
          <a:custGeom>
            <a:avLst/>
            <a:gdLst/>
            <a:ahLst/>
            <a:cxnLst/>
            <a:rect l="l" t="t"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1">
              <a:alpha val="100000"/>
            </a:schemeClr>
          </a:solidFill>
        </p:spPr>
      </p:sp>
      <p:sp>
        <p:nvSpPr>
          <p:cNvPr id="12" name="AutoShape 11"/>
          <p:cNvSpPr/>
          <p:nvPr>
            <p:custDataLst>
              <p:tags r:id="rId14"/>
            </p:custDataLst>
          </p:nvPr>
        </p:nvSpPr>
        <p:spPr>
          <a:xfrm>
            <a:off x="2377440" y="1348105"/>
            <a:ext cx="8305800" cy="1333500"/>
          </a:xfrm>
          <a:prstGeom prst="rect">
            <a:avLst/>
          </a:prstGeom>
          <a:solidFill>
            <a:schemeClr val="accent6">
              <a:lumMod val="20000"/>
              <a:lumOff val="80000"/>
              <a:alpha val="100000"/>
            </a:schemeClr>
          </a:solidFill>
        </p:spPr>
      </p:sp>
      <p:sp>
        <p:nvSpPr>
          <p:cNvPr id="13" name="Freeform 12"/>
          <p:cNvSpPr/>
          <p:nvPr>
            <p:custDataLst>
              <p:tags r:id="rId15"/>
            </p:custDataLst>
          </p:nvPr>
        </p:nvSpPr>
        <p:spPr>
          <a:xfrm rot="10800000">
            <a:off x="1103630" y="1348105"/>
            <a:ext cx="2211070" cy="1333500"/>
          </a:xfrm>
          <a:custGeom>
            <a:avLst/>
            <a:gdLst/>
            <a:ahLst/>
            <a:cxnLst/>
            <a:rect l="l" t="t"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1">
              <a:alpha val="100000"/>
            </a:schemeClr>
          </a:solidFill>
        </p:spPr>
      </p:sp>
      <p:sp>
        <p:nvSpPr>
          <p:cNvPr id="14" name="Freeform 13"/>
          <p:cNvSpPr/>
          <p:nvPr>
            <p:custDataLst>
              <p:tags r:id="rId16"/>
            </p:custDataLst>
          </p:nvPr>
        </p:nvSpPr>
        <p:spPr>
          <a:xfrm rot="10800000">
            <a:off x="9159875" y="1348105"/>
            <a:ext cx="2211070" cy="1333500"/>
          </a:xfrm>
          <a:custGeom>
            <a:avLst/>
            <a:gdLst/>
            <a:ahLst/>
            <a:cxnLst/>
            <a:rect l="l" t="t"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6">
              <a:lumMod val="40000"/>
              <a:lumOff val="60000"/>
              <a:alpha val="100000"/>
            </a:schemeClr>
          </a:solidFill>
        </p:spPr>
      </p:sp>
      <p:sp>
        <p:nvSpPr>
          <p:cNvPr id="15" name="Freeform 15"/>
          <p:cNvSpPr/>
          <p:nvPr/>
        </p:nvSpPr>
        <p:spPr>
          <a:xfrm>
            <a:off x="10034270" y="3847465"/>
            <a:ext cx="87630" cy="163195"/>
          </a:xfrm>
          <a:custGeom>
            <a:avLst/>
            <a:gdLst/>
            <a:ahLst/>
            <a:cxnLst/>
            <a:rect l="l" t="t" r="r" b="b"/>
            <a:pathLst>
              <a:path w="118" h="218">
                <a:moveTo>
                  <a:pt x="0" y="183"/>
                </a:moveTo>
                <a:cubicBezTo>
                  <a:pt x="0" y="200"/>
                  <a:pt x="8" y="217"/>
                  <a:pt x="25" y="217"/>
                </a:cubicBezTo>
                <a:cubicBezTo>
                  <a:pt x="84" y="217"/>
                  <a:pt x="84" y="217"/>
                  <a:pt x="84" y="217"/>
                </a:cubicBezTo>
                <a:cubicBezTo>
                  <a:pt x="100" y="217"/>
                  <a:pt x="117" y="200"/>
                  <a:pt x="117" y="183"/>
                </a:cubicBezTo>
                <a:cubicBezTo>
                  <a:pt x="117" y="0"/>
                  <a:pt x="117" y="0"/>
                  <a:pt x="117" y="0"/>
                </a:cubicBezTo>
                <a:cubicBezTo>
                  <a:pt x="17" y="91"/>
                  <a:pt x="17" y="91"/>
                  <a:pt x="17" y="91"/>
                </a:cubicBezTo>
                <a:cubicBezTo>
                  <a:pt x="0" y="75"/>
                  <a:pt x="0" y="75"/>
                  <a:pt x="0" y="75"/>
                </a:cubicBezTo>
                <a:lnTo>
                  <a:pt x="0" y="183"/>
                </a:lnTo>
                <a:close/>
                <a:moveTo>
                  <a:pt x="0" y="183"/>
                </a:moveTo>
                <a:lnTo>
                  <a:pt x="0" y="183"/>
                </a:lnTo>
                <a:close/>
              </a:path>
            </a:pathLst>
          </a:custGeom>
          <a:solidFill>
            <a:srgbClr val="FFFFFF">
              <a:alpha val="100000"/>
            </a:srgbClr>
          </a:solidFill>
        </p:spPr>
      </p:sp>
      <p:sp>
        <p:nvSpPr>
          <p:cNvPr id="16" name="Freeform 16"/>
          <p:cNvSpPr/>
          <p:nvPr/>
        </p:nvSpPr>
        <p:spPr>
          <a:xfrm>
            <a:off x="10177145" y="3757295"/>
            <a:ext cx="87630" cy="252730"/>
          </a:xfrm>
          <a:custGeom>
            <a:avLst/>
            <a:gdLst/>
            <a:ahLst/>
            <a:cxnLst/>
            <a:rect l="l" t="t" r="r" b="b"/>
            <a:pathLst>
              <a:path w="118" h="336">
                <a:moveTo>
                  <a:pt x="0" y="301"/>
                </a:moveTo>
                <a:cubicBezTo>
                  <a:pt x="0" y="318"/>
                  <a:pt x="17" y="335"/>
                  <a:pt x="34" y="335"/>
                </a:cubicBezTo>
                <a:cubicBezTo>
                  <a:pt x="84" y="335"/>
                  <a:pt x="84" y="335"/>
                  <a:pt x="84" y="335"/>
                </a:cubicBezTo>
                <a:cubicBezTo>
                  <a:pt x="101" y="335"/>
                  <a:pt x="117" y="318"/>
                  <a:pt x="117" y="301"/>
                </a:cubicBezTo>
                <a:cubicBezTo>
                  <a:pt x="117" y="76"/>
                  <a:pt x="117" y="76"/>
                  <a:pt x="117" y="76"/>
                </a:cubicBezTo>
                <a:cubicBezTo>
                  <a:pt x="42" y="0"/>
                  <a:pt x="42" y="0"/>
                  <a:pt x="42" y="0"/>
                </a:cubicBezTo>
                <a:cubicBezTo>
                  <a:pt x="0" y="42"/>
                  <a:pt x="0" y="42"/>
                  <a:pt x="0" y="42"/>
                </a:cubicBezTo>
                <a:lnTo>
                  <a:pt x="0" y="301"/>
                </a:lnTo>
                <a:close/>
                <a:moveTo>
                  <a:pt x="0" y="301"/>
                </a:moveTo>
                <a:lnTo>
                  <a:pt x="0" y="301"/>
                </a:lnTo>
                <a:close/>
              </a:path>
            </a:pathLst>
          </a:custGeom>
          <a:solidFill>
            <a:srgbClr val="FFFFFF">
              <a:alpha val="100000"/>
            </a:srgbClr>
          </a:solidFill>
        </p:spPr>
      </p:sp>
      <p:sp>
        <p:nvSpPr>
          <p:cNvPr id="17" name="Freeform 17"/>
          <p:cNvSpPr/>
          <p:nvPr/>
        </p:nvSpPr>
        <p:spPr>
          <a:xfrm>
            <a:off x="10320020" y="3757295"/>
            <a:ext cx="87630" cy="252730"/>
          </a:xfrm>
          <a:custGeom>
            <a:avLst/>
            <a:gdLst/>
            <a:ahLst/>
            <a:cxnLst/>
            <a:rect l="l" t="t" r="r" b="b"/>
            <a:pathLst>
              <a:path w="118" h="336">
                <a:moveTo>
                  <a:pt x="92" y="335"/>
                </a:moveTo>
                <a:cubicBezTo>
                  <a:pt x="108" y="335"/>
                  <a:pt x="117" y="318"/>
                  <a:pt x="117" y="301"/>
                </a:cubicBezTo>
                <a:cubicBezTo>
                  <a:pt x="117" y="0"/>
                  <a:pt x="117" y="0"/>
                  <a:pt x="117" y="0"/>
                </a:cubicBezTo>
                <a:cubicBezTo>
                  <a:pt x="0" y="118"/>
                  <a:pt x="0" y="118"/>
                  <a:pt x="0" y="118"/>
                </a:cubicBezTo>
                <a:cubicBezTo>
                  <a:pt x="0" y="301"/>
                  <a:pt x="0" y="301"/>
                  <a:pt x="0" y="301"/>
                </a:cubicBezTo>
                <a:cubicBezTo>
                  <a:pt x="0" y="318"/>
                  <a:pt x="16" y="335"/>
                  <a:pt x="33" y="335"/>
                </a:cubicBezTo>
                <a:lnTo>
                  <a:pt x="92" y="335"/>
                </a:lnTo>
                <a:close/>
                <a:moveTo>
                  <a:pt x="92" y="335"/>
                </a:moveTo>
                <a:lnTo>
                  <a:pt x="92" y="335"/>
                </a:lnTo>
                <a:close/>
              </a:path>
            </a:pathLst>
          </a:custGeom>
          <a:solidFill>
            <a:srgbClr val="FFFFFF">
              <a:alpha val="100000"/>
            </a:srgbClr>
          </a:solidFill>
        </p:spPr>
      </p:sp>
      <p:sp>
        <p:nvSpPr>
          <p:cNvPr id="18" name="Freeform 18"/>
          <p:cNvSpPr/>
          <p:nvPr/>
        </p:nvSpPr>
        <p:spPr>
          <a:xfrm>
            <a:off x="10459720" y="3670935"/>
            <a:ext cx="93980" cy="342900"/>
          </a:xfrm>
          <a:custGeom>
            <a:avLst/>
            <a:gdLst/>
            <a:ahLst/>
            <a:cxnLst/>
            <a:rect l="l" t="t" r="r" b="b"/>
            <a:pathLst>
              <a:path w="126" h="452">
                <a:moveTo>
                  <a:pt x="0" y="41"/>
                </a:moveTo>
                <a:cubicBezTo>
                  <a:pt x="0" y="417"/>
                  <a:pt x="0" y="417"/>
                  <a:pt x="0" y="417"/>
                </a:cubicBezTo>
                <a:cubicBezTo>
                  <a:pt x="0" y="434"/>
                  <a:pt x="17" y="451"/>
                  <a:pt x="33" y="451"/>
                </a:cubicBezTo>
                <a:cubicBezTo>
                  <a:pt x="92" y="451"/>
                  <a:pt x="92" y="451"/>
                  <a:pt x="92" y="451"/>
                </a:cubicBezTo>
                <a:cubicBezTo>
                  <a:pt x="109" y="451"/>
                  <a:pt x="125" y="434"/>
                  <a:pt x="125" y="417"/>
                </a:cubicBezTo>
                <a:cubicBezTo>
                  <a:pt x="125" y="66"/>
                  <a:pt x="125" y="66"/>
                  <a:pt x="125" y="66"/>
                </a:cubicBezTo>
                <a:cubicBezTo>
                  <a:pt x="50" y="0"/>
                  <a:pt x="50" y="0"/>
                  <a:pt x="50" y="0"/>
                </a:cubicBezTo>
                <a:lnTo>
                  <a:pt x="0" y="41"/>
                </a:lnTo>
                <a:close/>
                <a:moveTo>
                  <a:pt x="0" y="41"/>
                </a:moveTo>
                <a:lnTo>
                  <a:pt x="0" y="41"/>
                </a:lnTo>
                <a:close/>
              </a:path>
            </a:pathLst>
          </a:custGeom>
          <a:solidFill>
            <a:srgbClr val="FFFFFF">
              <a:alpha val="100000"/>
            </a:srgbClr>
          </a:solidFill>
        </p:spPr>
      </p:sp>
      <p:sp>
        <p:nvSpPr>
          <p:cNvPr id="19" name="Freeform 19"/>
          <p:cNvSpPr/>
          <p:nvPr/>
        </p:nvSpPr>
        <p:spPr>
          <a:xfrm>
            <a:off x="10011410" y="3517900"/>
            <a:ext cx="535940" cy="342900"/>
          </a:xfrm>
          <a:custGeom>
            <a:avLst/>
            <a:gdLst/>
            <a:ahLst/>
            <a:cxnLst/>
            <a:rect l="l" t="t" r="r" b="b"/>
            <a:pathLst>
              <a:path w="728" h="452">
                <a:moveTo>
                  <a:pt x="234" y="284"/>
                </a:moveTo>
                <a:cubicBezTo>
                  <a:pt x="250" y="267"/>
                  <a:pt x="276" y="267"/>
                  <a:pt x="292" y="284"/>
                </a:cubicBezTo>
                <a:cubicBezTo>
                  <a:pt x="359" y="351"/>
                  <a:pt x="359" y="351"/>
                  <a:pt x="359" y="351"/>
                </a:cubicBezTo>
                <a:cubicBezTo>
                  <a:pt x="376" y="368"/>
                  <a:pt x="384" y="368"/>
                  <a:pt x="401" y="368"/>
                </a:cubicBezTo>
                <a:cubicBezTo>
                  <a:pt x="418" y="368"/>
                  <a:pt x="426" y="368"/>
                  <a:pt x="434" y="351"/>
                </a:cubicBezTo>
                <a:cubicBezTo>
                  <a:pt x="660" y="134"/>
                  <a:pt x="660" y="134"/>
                  <a:pt x="660" y="134"/>
                </a:cubicBezTo>
                <a:cubicBezTo>
                  <a:pt x="694" y="167"/>
                  <a:pt x="694" y="167"/>
                  <a:pt x="694" y="167"/>
                </a:cubicBezTo>
                <a:cubicBezTo>
                  <a:pt x="702" y="175"/>
                  <a:pt x="710" y="175"/>
                  <a:pt x="710" y="175"/>
                </a:cubicBezTo>
                <a:cubicBezTo>
                  <a:pt x="719" y="175"/>
                  <a:pt x="727" y="167"/>
                  <a:pt x="727" y="159"/>
                </a:cubicBezTo>
                <a:cubicBezTo>
                  <a:pt x="727" y="33"/>
                  <a:pt x="727" y="33"/>
                  <a:pt x="727" y="33"/>
                </a:cubicBezTo>
                <a:cubicBezTo>
                  <a:pt x="727" y="25"/>
                  <a:pt x="727" y="16"/>
                  <a:pt x="719" y="8"/>
                </a:cubicBezTo>
                <a:cubicBezTo>
                  <a:pt x="710" y="0"/>
                  <a:pt x="702" y="0"/>
                  <a:pt x="694" y="0"/>
                </a:cubicBezTo>
                <a:cubicBezTo>
                  <a:pt x="568" y="0"/>
                  <a:pt x="568" y="0"/>
                  <a:pt x="568" y="0"/>
                </a:cubicBezTo>
                <a:cubicBezTo>
                  <a:pt x="560" y="0"/>
                  <a:pt x="551" y="0"/>
                  <a:pt x="551" y="8"/>
                </a:cubicBezTo>
                <a:cubicBezTo>
                  <a:pt x="543" y="16"/>
                  <a:pt x="551" y="25"/>
                  <a:pt x="551" y="33"/>
                </a:cubicBezTo>
                <a:cubicBezTo>
                  <a:pt x="585" y="58"/>
                  <a:pt x="585" y="58"/>
                  <a:pt x="585" y="58"/>
                </a:cubicBezTo>
                <a:cubicBezTo>
                  <a:pt x="426" y="217"/>
                  <a:pt x="426" y="217"/>
                  <a:pt x="426" y="217"/>
                </a:cubicBezTo>
                <a:cubicBezTo>
                  <a:pt x="426" y="225"/>
                  <a:pt x="409" y="225"/>
                  <a:pt x="401" y="225"/>
                </a:cubicBezTo>
                <a:cubicBezTo>
                  <a:pt x="393" y="225"/>
                  <a:pt x="376" y="225"/>
                  <a:pt x="368" y="217"/>
                </a:cubicBezTo>
                <a:cubicBezTo>
                  <a:pt x="292" y="142"/>
                  <a:pt x="292" y="142"/>
                  <a:pt x="292" y="142"/>
                </a:cubicBezTo>
                <a:cubicBezTo>
                  <a:pt x="276" y="125"/>
                  <a:pt x="250" y="125"/>
                  <a:pt x="234" y="142"/>
                </a:cubicBezTo>
                <a:cubicBezTo>
                  <a:pt x="8" y="359"/>
                  <a:pt x="8" y="359"/>
                  <a:pt x="8" y="359"/>
                </a:cubicBezTo>
                <a:cubicBezTo>
                  <a:pt x="0" y="368"/>
                  <a:pt x="0" y="384"/>
                  <a:pt x="0" y="393"/>
                </a:cubicBezTo>
                <a:cubicBezTo>
                  <a:pt x="0" y="410"/>
                  <a:pt x="0" y="418"/>
                  <a:pt x="8" y="426"/>
                </a:cubicBezTo>
                <a:cubicBezTo>
                  <a:pt x="25" y="435"/>
                  <a:pt x="25" y="435"/>
                  <a:pt x="25" y="435"/>
                </a:cubicBezTo>
                <a:cubicBezTo>
                  <a:pt x="41" y="451"/>
                  <a:pt x="67" y="451"/>
                  <a:pt x="83" y="435"/>
                </a:cubicBezTo>
                <a:lnTo>
                  <a:pt x="234" y="284"/>
                </a:lnTo>
                <a:close/>
                <a:moveTo>
                  <a:pt x="234" y="284"/>
                </a:moveTo>
                <a:lnTo>
                  <a:pt x="234" y="284"/>
                </a:lnTo>
                <a:close/>
              </a:path>
            </a:pathLst>
          </a:custGeom>
          <a:solidFill>
            <a:srgbClr val="FFFFFF">
              <a:alpha val="100000"/>
            </a:srgbClr>
          </a:solidFill>
        </p:spPr>
      </p:sp>
      <p:sp>
        <p:nvSpPr>
          <p:cNvPr id="20" name="Freeform 20"/>
          <p:cNvSpPr/>
          <p:nvPr/>
        </p:nvSpPr>
        <p:spPr>
          <a:xfrm>
            <a:off x="9997440" y="3399790"/>
            <a:ext cx="685800" cy="695960"/>
          </a:xfrm>
          <a:custGeom>
            <a:avLst/>
            <a:gdLst/>
            <a:ahLst/>
            <a:cxnLst/>
            <a:rect l="l" t="t" r="r" b="b"/>
            <a:pathLst>
              <a:path w="929" h="921">
                <a:moveTo>
                  <a:pt x="887" y="0"/>
                </a:moveTo>
                <a:cubicBezTo>
                  <a:pt x="862" y="0"/>
                  <a:pt x="836" y="26"/>
                  <a:pt x="836" y="50"/>
                </a:cubicBezTo>
                <a:cubicBezTo>
                  <a:pt x="836" y="837"/>
                  <a:pt x="836" y="837"/>
                  <a:pt x="836" y="837"/>
                </a:cubicBezTo>
                <a:cubicBezTo>
                  <a:pt x="51" y="837"/>
                  <a:pt x="51" y="837"/>
                  <a:pt x="51" y="837"/>
                </a:cubicBezTo>
                <a:cubicBezTo>
                  <a:pt x="26" y="837"/>
                  <a:pt x="0" y="853"/>
                  <a:pt x="0" y="878"/>
                </a:cubicBezTo>
                <a:cubicBezTo>
                  <a:pt x="0" y="903"/>
                  <a:pt x="26" y="920"/>
                  <a:pt x="51" y="920"/>
                </a:cubicBezTo>
                <a:cubicBezTo>
                  <a:pt x="887" y="920"/>
                  <a:pt x="887" y="920"/>
                  <a:pt x="887" y="920"/>
                </a:cubicBezTo>
                <a:cubicBezTo>
                  <a:pt x="912" y="920"/>
                  <a:pt x="928" y="903"/>
                  <a:pt x="928" y="878"/>
                </a:cubicBezTo>
                <a:cubicBezTo>
                  <a:pt x="928" y="50"/>
                  <a:pt x="928" y="50"/>
                  <a:pt x="928" y="50"/>
                </a:cubicBezTo>
                <a:cubicBezTo>
                  <a:pt x="928" y="26"/>
                  <a:pt x="903" y="0"/>
                  <a:pt x="887" y="0"/>
                </a:cubicBezTo>
                <a:close/>
                <a:moveTo>
                  <a:pt x="887" y="0"/>
                </a:moveTo>
                <a:lnTo>
                  <a:pt x="887" y="0"/>
                </a:lnTo>
                <a:close/>
              </a:path>
            </a:pathLst>
          </a:custGeom>
          <a:solidFill>
            <a:srgbClr val="FFFFFF">
              <a:alpha val="100000"/>
            </a:srgbClr>
          </a:solidFill>
        </p:spPr>
      </p:sp>
      <p:sp>
        <p:nvSpPr>
          <p:cNvPr id="21" name="Freeform 21"/>
          <p:cNvSpPr/>
          <p:nvPr/>
        </p:nvSpPr>
        <p:spPr>
          <a:xfrm>
            <a:off x="1935480" y="1646434"/>
            <a:ext cx="719895" cy="555403"/>
          </a:xfrm>
          <a:custGeom>
            <a:avLst/>
            <a:gdLst/>
            <a:ahLst/>
            <a:cxnLst/>
            <a:rect l="l" t="t" r="r" b="b"/>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rgbClr val="FFFFFF">
              <a:alpha val="100000"/>
            </a:srgbClr>
          </a:solidFill>
        </p:spPr>
      </p:sp>
      <p:sp>
        <p:nvSpPr>
          <p:cNvPr id="22" name="Freeform 22"/>
          <p:cNvSpPr/>
          <p:nvPr/>
        </p:nvSpPr>
        <p:spPr>
          <a:xfrm>
            <a:off x="1975414" y="5261363"/>
            <a:ext cx="613870" cy="613870"/>
          </a:xfrm>
          <a:custGeom>
            <a:avLst/>
            <a:gdLst/>
            <a:ahLst/>
            <a:cxnLst/>
            <a:rect l="l" t="t" r="r" b="b"/>
            <a:pathLst>
              <a:path w="304800" h="304800">
                <a:moveTo>
                  <a:pt x="0" y="91440"/>
                </a:moveTo>
                <a:lnTo>
                  <a:pt x="152400" y="0"/>
                </a:lnTo>
                <a:lnTo>
                  <a:pt x="304800" y="91440"/>
                </a:lnTo>
                <a:lnTo>
                  <a:pt x="304800" y="121920"/>
                </a:lnTo>
                <a:lnTo>
                  <a:pt x="0" y="121920"/>
                </a:lnTo>
                <a:lnTo>
                  <a:pt x="0" y="91440"/>
                </a:lnTo>
                <a:close/>
                <a:moveTo>
                  <a:pt x="0" y="274320"/>
                </a:moveTo>
                <a:lnTo>
                  <a:pt x="304800" y="274320"/>
                </a:lnTo>
                <a:lnTo>
                  <a:pt x="304800" y="304800"/>
                </a:lnTo>
                <a:lnTo>
                  <a:pt x="0" y="304800"/>
                </a:lnTo>
                <a:lnTo>
                  <a:pt x="0" y="274320"/>
                </a:lnTo>
                <a:close/>
                <a:moveTo>
                  <a:pt x="30480" y="243840"/>
                </a:moveTo>
                <a:lnTo>
                  <a:pt x="274320" y="243840"/>
                </a:lnTo>
                <a:lnTo>
                  <a:pt x="274320" y="274320"/>
                </a:lnTo>
                <a:lnTo>
                  <a:pt x="30480" y="274320"/>
                </a:lnTo>
                <a:lnTo>
                  <a:pt x="30480" y="243840"/>
                </a:lnTo>
                <a:close/>
                <a:moveTo>
                  <a:pt x="30480" y="121920"/>
                </a:moveTo>
                <a:lnTo>
                  <a:pt x="91440" y="121920"/>
                </a:lnTo>
                <a:lnTo>
                  <a:pt x="91440" y="243840"/>
                </a:lnTo>
                <a:lnTo>
                  <a:pt x="30480" y="243840"/>
                </a:lnTo>
                <a:lnTo>
                  <a:pt x="30480" y="121920"/>
                </a:lnTo>
                <a:close/>
                <a:moveTo>
                  <a:pt x="121920" y="121920"/>
                </a:moveTo>
                <a:lnTo>
                  <a:pt x="182880" y="121920"/>
                </a:lnTo>
                <a:lnTo>
                  <a:pt x="182880" y="243840"/>
                </a:lnTo>
                <a:lnTo>
                  <a:pt x="121920" y="243840"/>
                </a:lnTo>
                <a:lnTo>
                  <a:pt x="121920" y="121920"/>
                </a:lnTo>
                <a:close/>
                <a:moveTo>
                  <a:pt x="213360" y="121920"/>
                </a:moveTo>
                <a:lnTo>
                  <a:pt x="274320" y="121920"/>
                </a:lnTo>
                <a:lnTo>
                  <a:pt x="274320" y="243840"/>
                </a:lnTo>
                <a:lnTo>
                  <a:pt x="213360" y="243840"/>
                </a:lnTo>
                <a:lnTo>
                  <a:pt x="213360" y="121920"/>
                </a:lnTo>
                <a:close/>
              </a:path>
            </a:pathLst>
          </a:custGeom>
          <a:solidFill>
            <a:srgbClr val="FFFFFF">
              <a:alpha val="100000"/>
            </a:srgbClr>
          </a:solidFill>
        </p:spPr>
      </p:sp>
      <p:sp>
        <p:nvSpPr>
          <p:cNvPr id="23" name="TextBox 44"/>
          <p:cNvSpPr txBox="1"/>
          <p:nvPr>
            <p:custDataLst>
              <p:tags r:id="rId17"/>
            </p:custDataLst>
          </p:nvPr>
        </p:nvSpPr>
        <p:spPr>
          <a:xfrm>
            <a:off x="1094740" y="93980"/>
            <a:ext cx="10001250" cy="893445"/>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总体架构设计</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24" name="TextBox 45"/>
          <p:cNvSpPr txBox="1"/>
          <p:nvPr/>
        </p:nvSpPr>
        <p:spPr>
          <a:xfrm>
            <a:off x="3314700" y="5303594"/>
            <a:ext cx="7382690" cy="863070"/>
          </a:xfrm>
          <a:prstGeom prst="rect">
            <a:avLst/>
          </a:prstGeom>
        </p:spPr>
        <p:txBody>
          <a:bodyPr vert="horz" wrap="square" lIns="66008" tIns="33052" rIns="66008" bIns="33052" rtlCol="0" anchor="ctr" anchorCtr="0">
            <a:normAutofit/>
          </a:bodyPr>
          <a:lstStyle/>
          <a:p>
            <a:pPr algn="l">
              <a:lnSpc>
                <a:spcPct val="186000"/>
              </a:lnSpc>
            </a:pPr>
            <a:r>
              <a:rPr lang="en-US" sz="1275">
                <a:solidFill>
                  <a:srgbClr val="000000"/>
                </a:solidFill>
                <a:latin typeface="微软雅黑" panose="020B0503020204020204" charset="-122"/>
                <a:ea typeface="微软雅黑" panose="020B0503020204020204" charset="-122"/>
                <a:cs typeface="微软雅黑" panose="020B0503020204020204" charset="-122"/>
              </a:rPr>
              <a:t>选择SQL sever作为数据库，用于存储企业的财务数据、人员信息、订单数据等，以及数据分析和预测输出的结果。</a:t>
            </a:r>
            <a:endParaRPr lang="en-US" sz="1275">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25" name="TextBox 46"/>
          <p:cNvSpPr txBox="1"/>
          <p:nvPr>
            <p:custDataLst>
              <p:tags r:id="rId18"/>
            </p:custDataLst>
          </p:nvPr>
        </p:nvSpPr>
        <p:spPr>
          <a:xfrm>
            <a:off x="3314700" y="4838783"/>
            <a:ext cx="7382690" cy="490334"/>
          </a:xfrm>
          <a:prstGeom prst="rect">
            <a:avLst/>
          </a:prstGeom>
        </p:spPr>
        <p:txBody>
          <a:bodyPr vert="horz" wrap="square" lIns="66008" tIns="33052" rIns="66008" bIns="33052" rtlCol="0" anchor="b" anchorCtr="0">
            <a:normAutofit/>
          </a:bodyPr>
          <a:lstStyle/>
          <a:p>
            <a:pPr algn="l">
              <a:lnSpc>
                <a:spcPct val="150000"/>
              </a:lnSpc>
            </a:pPr>
            <a:r>
              <a:rPr lang="en-US" sz="1725" b="1">
                <a:solidFill>
                  <a:schemeClr val="accent1"/>
                </a:solidFill>
                <a:latin typeface="微软雅黑" panose="020B0503020204020204" charset="-122"/>
                <a:ea typeface="微软雅黑" panose="020B0503020204020204" charset="-122"/>
                <a:cs typeface="微软雅黑" panose="020B0503020204020204" charset="-122"/>
              </a:rPr>
              <a:t>数据库</a:t>
            </a:r>
            <a:endParaRPr lang="en-US" sz="17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26" name="TextBox 47"/>
          <p:cNvSpPr txBox="1"/>
          <p:nvPr/>
        </p:nvSpPr>
        <p:spPr>
          <a:xfrm>
            <a:off x="3456760" y="1771107"/>
            <a:ext cx="7382690" cy="863070"/>
          </a:xfrm>
          <a:prstGeom prst="rect">
            <a:avLst/>
          </a:prstGeom>
        </p:spPr>
        <p:txBody>
          <a:bodyPr vert="horz" wrap="square" lIns="66008" tIns="33052" rIns="66008" bIns="33052" rtlCol="0" anchor="ctr" anchorCtr="0">
            <a:normAutofit/>
          </a:bodyPr>
          <a:lstStyle/>
          <a:p>
            <a:pPr algn="l">
              <a:lnSpc>
                <a:spcPct val="186000"/>
              </a:lnSpc>
            </a:pPr>
            <a:r>
              <a:rPr lang="en-US" sz="1275">
                <a:solidFill>
                  <a:srgbClr val="000000"/>
                </a:solidFill>
                <a:latin typeface="微软雅黑" panose="020B0503020204020204" charset="-122"/>
                <a:ea typeface="微软雅黑" panose="020B0503020204020204" charset="-122"/>
                <a:cs typeface="微软雅黑" panose="020B0503020204020204" charset="-122"/>
              </a:rPr>
              <a:t>采用Vue开发，提供用户友好的界面，让用户能够轻松输入企业的财务数据、人员信息及订单数据，同时支持数据的自动化导入和整合。</a:t>
            </a:r>
            <a:endParaRPr lang="en-US" sz="1275">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27" name="TextBox 48"/>
          <p:cNvSpPr txBox="1"/>
          <p:nvPr>
            <p:custDataLst>
              <p:tags r:id="rId19"/>
            </p:custDataLst>
          </p:nvPr>
        </p:nvSpPr>
        <p:spPr>
          <a:xfrm>
            <a:off x="3428820" y="1447997"/>
            <a:ext cx="7293402" cy="490334"/>
          </a:xfrm>
          <a:prstGeom prst="rect">
            <a:avLst/>
          </a:prstGeom>
        </p:spPr>
        <p:txBody>
          <a:bodyPr vert="horz" wrap="square" lIns="66008" tIns="33052" rIns="66008" bIns="33052" rtlCol="0" anchor="ctr" anchorCtr="0">
            <a:normAutofit/>
          </a:bodyPr>
          <a:lstStyle/>
          <a:p>
            <a:pPr algn="l">
              <a:lnSpc>
                <a:spcPct val="150000"/>
              </a:lnSpc>
            </a:pPr>
            <a:r>
              <a:rPr lang="en-US" sz="1725" b="1">
                <a:solidFill>
                  <a:schemeClr val="accent1"/>
                </a:solidFill>
                <a:latin typeface="微软雅黑" panose="020B0503020204020204" charset="-122"/>
                <a:ea typeface="微软雅黑" panose="020B0503020204020204" charset="-122"/>
                <a:cs typeface="微软雅黑" panose="020B0503020204020204" charset="-122"/>
              </a:rPr>
              <a:t>前端界面</a:t>
            </a:r>
            <a:endParaRPr lang="en-US" sz="17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28" name="TextBox 49"/>
          <p:cNvSpPr txBox="1"/>
          <p:nvPr/>
        </p:nvSpPr>
        <p:spPr>
          <a:xfrm>
            <a:off x="1704918" y="3545958"/>
            <a:ext cx="7382690" cy="863070"/>
          </a:xfrm>
          <a:prstGeom prst="rect">
            <a:avLst/>
          </a:prstGeom>
        </p:spPr>
        <p:txBody>
          <a:bodyPr vert="horz" wrap="square" lIns="66008" tIns="33052" rIns="66008" bIns="33052" rtlCol="0" anchor="ctr" anchorCtr="0">
            <a:normAutofit fontScale="90000"/>
          </a:bodyPr>
          <a:lstStyle/>
          <a:p>
            <a:pPr algn="l">
              <a:lnSpc>
                <a:spcPct val="186000"/>
              </a:lnSpc>
            </a:pPr>
            <a:r>
              <a:rPr sz="1275">
                <a:solidFill>
                  <a:srgbClr val="000000"/>
                </a:solidFill>
                <a:latin typeface="微软雅黑" panose="020B0503020204020204" charset="-122"/>
                <a:ea typeface="微软雅黑" panose="020B0503020204020204" charset="-122"/>
                <a:cs typeface="微软雅黑" panose="020B0503020204020204" charset="-122"/>
              </a:rPr>
              <a:t>采用Java开发，使用spring boot框架，处理前端界面发送的数据请求，并对数据进行存储和分析，同时根据数据分析结果，模型训练基于PyTorch、TensorFlow、scikit-learn，确保系统的先进性，输出预测曲线和行业效益曲线</a:t>
            </a:r>
            <a:endParaRPr sz="1275">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29" name="TextBox 50"/>
          <p:cNvSpPr txBox="1"/>
          <p:nvPr>
            <p:custDataLst>
              <p:tags r:id="rId20"/>
            </p:custDataLst>
          </p:nvPr>
        </p:nvSpPr>
        <p:spPr>
          <a:xfrm>
            <a:off x="1704918" y="3081147"/>
            <a:ext cx="7382690" cy="490334"/>
          </a:xfrm>
          <a:prstGeom prst="rect">
            <a:avLst/>
          </a:prstGeom>
        </p:spPr>
        <p:txBody>
          <a:bodyPr vert="horz" wrap="square" lIns="66008" tIns="33052" rIns="66008" bIns="33052" rtlCol="0" anchor="b" anchorCtr="0">
            <a:normAutofit/>
          </a:bodyPr>
          <a:lstStyle/>
          <a:p>
            <a:pPr algn="l">
              <a:lnSpc>
                <a:spcPct val="150000"/>
              </a:lnSpc>
            </a:pPr>
            <a:r>
              <a:rPr lang="en-US" sz="1725" b="1">
                <a:solidFill>
                  <a:schemeClr val="accent1"/>
                </a:solidFill>
                <a:latin typeface="微软雅黑" panose="020B0503020204020204" charset="-122"/>
                <a:ea typeface="微软雅黑" panose="020B0503020204020204" charset="-122"/>
                <a:cs typeface="微软雅黑" panose="020B0503020204020204" charset="-122"/>
              </a:rPr>
              <a:t>后端服务</a:t>
            </a:r>
            <a:endParaRPr lang="en-US" sz="1725" b="1">
              <a:solidFill>
                <a:schemeClr val="accent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ppt_x"/>
                                          </p:val>
                                        </p:tav>
                                        <p:tav tm="100000">
                                          <p:val>
                                            <p:strVal val="#ppt_x"/>
                                          </p:val>
                                        </p:tav>
                                      </p:tavLst>
                                    </p:anim>
                                    <p:anim calcmode="lin" valueType="num">
                                      <p:cBhvr additive="base">
                                        <p:cTn id="2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ppt_x"/>
                                          </p:val>
                                        </p:tav>
                                        <p:tav tm="100000">
                                          <p:val>
                                            <p:strVal val="#ppt_x"/>
                                          </p:val>
                                        </p:tav>
                                      </p:tavLst>
                                    </p:anim>
                                    <p:anim calcmode="lin" valueType="num">
                                      <p:cBhvr additive="base">
                                        <p:cTn id="70" dur="500" fill="hold"/>
                                        <p:tgtEl>
                                          <p:spTgt spid="2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 calcmode="lin" valueType="num">
                                      <p:cBhvr additive="base">
                                        <p:cTn id="73" dur="500" fill="hold"/>
                                        <p:tgtEl>
                                          <p:spTgt spid="29"/>
                                        </p:tgtEl>
                                        <p:attrNameLst>
                                          <p:attrName>ppt_x</p:attrName>
                                        </p:attrNameLst>
                                      </p:cBhvr>
                                      <p:tavLst>
                                        <p:tav tm="0">
                                          <p:val>
                                            <p:strVal val="#ppt_x"/>
                                          </p:val>
                                        </p:tav>
                                        <p:tav tm="100000">
                                          <p:val>
                                            <p:strVal val="#ppt_x"/>
                                          </p:val>
                                        </p:tav>
                                      </p:tavLst>
                                    </p:anim>
                                    <p:anim calcmode="lin" valueType="num">
                                      <p:cBhvr additive="base">
                                        <p:cTn id="7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additive="base">
                                        <p:cTn id="79" dur="500" fill="hold"/>
                                        <p:tgtEl>
                                          <p:spTgt spid="6"/>
                                        </p:tgtEl>
                                        <p:attrNameLst>
                                          <p:attrName>ppt_x</p:attrName>
                                        </p:attrNameLst>
                                      </p:cBhvr>
                                      <p:tavLst>
                                        <p:tav tm="0">
                                          <p:val>
                                            <p:strVal val="#ppt_x"/>
                                          </p:val>
                                        </p:tav>
                                        <p:tav tm="100000">
                                          <p:val>
                                            <p:strVal val="#ppt_x"/>
                                          </p:val>
                                        </p:tav>
                                      </p:tavLst>
                                    </p:anim>
                                    <p:anim calcmode="lin" valueType="num">
                                      <p:cBhvr additive="base">
                                        <p:cTn id="80" dur="500" fill="hold"/>
                                        <p:tgtEl>
                                          <p:spTgt spid="6"/>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7"/>
                                        </p:tgtEl>
                                        <p:attrNameLst>
                                          <p:attrName>style.visibility</p:attrName>
                                        </p:attrNameLst>
                                      </p:cBhvr>
                                      <p:to>
                                        <p:strVal val="visible"/>
                                      </p:to>
                                    </p:set>
                                    <p:anim calcmode="lin" valueType="num">
                                      <p:cBhvr additive="base">
                                        <p:cTn id="83" dur="500" fill="hold"/>
                                        <p:tgtEl>
                                          <p:spTgt spid="7"/>
                                        </p:tgtEl>
                                        <p:attrNameLst>
                                          <p:attrName>ppt_x</p:attrName>
                                        </p:attrNameLst>
                                      </p:cBhvr>
                                      <p:tavLst>
                                        <p:tav tm="0">
                                          <p:val>
                                            <p:strVal val="#ppt_x"/>
                                          </p:val>
                                        </p:tav>
                                        <p:tav tm="100000">
                                          <p:val>
                                            <p:strVal val="#ppt_x"/>
                                          </p:val>
                                        </p:tav>
                                      </p:tavLst>
                                    </p:anim>
                                    <p:anim calcmode="lin" valueType="num">
                                      <p:cBhvr additive="base">
                                        <p:cTn id="84" dur="500" fill="hold"/>
                                        <p:tgtEl>
                                          <p:spTgt spid="7"/>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8"/>
                                        </p:tgtEl>
                                        <p:attrNameLst>
                                          <p:attrName>style.visibility</p:attrName>
                                        </p:attrNameLst>
                                      </p:cBhvr>
                                      <p:to>
                                        <p:strVal val="visible"/>
                                      </p:to>
                                    </p:set>
                                    <p:anim calcmode="lin" valueType="num">
                                      <p:cBhvr additive="base">
                                        <p:cTn id="87" dur="500" fill="hold"/>
                                        <p:tgtEl>
                                          <p:spTgt spid="8"/>
                                        </p:tgtEl>
                                        <p:attrNameLst>
                                          <p:attrName>ppt_x</p:attrName>
                                        </p:attrNameLst>
                                      </p:cBhvr>
                                      <p:tavLst>
                                        <p:tav tm="0">
                                          <p:val>
                                            <p:strVal val="#ppt_x"/>
                                          </p:val>
                                        </p:tav>
                                        <p:tav tm="100000">
                                          <p:val>
                                            <p:strVal val="#ppt_x"/>
                                          </p:val>
                                        </p:tav>
                                      </p:tavLst>
                                    </p:anim>
                                    <p:anim calcmode="lin" valueType="num">
                                      <p:cBhvr additive="base">
                                        <p:cTn id="88" dur="500" fill="hold"/>
                                        <p:tgtEl>
                                          <p:spTgt spid="8"/>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additive="base">
                                        <p:cTn id="91" dur="500" fill="hold"/>
                                        <p:tgtEl>
                                          <p:spTgt spid="22"/>
                                        </p:tgtEl>
                                        <p:attrNameLst>
                                          <p:attrName>ppt_x</p:attrName>
                                        </p:attrNameLst>
                                      </p:cBhvr>
                                      <p:tavLst>
                                        <p:tav tm="0">
                                          <p:val>
                                            <p:strVal val="#ppt_x"/>
                                          </p:val>
                                        </p:tav>
                                        <p:tav tm="100000">
                                          <p:val>
                                            <p:strVal val="#ppt_x"/>
                                          </p:val>
                                        </p:tav>
                                      </p:tavLst>
                                    </p:anim>
                                    <p:anim calcmode="lin" valueType="num">
                                      <p:cBhvr additive="base">
                                        <p:cTn id="92" dur="500" fill="hold"/>
                                        <p:tgtEl>
                                          <p:spTgt spid="22"/>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5" grpId="0"/>
      <p:bldP spid="25" grpId="1"/>
      <p:bldP spid="26" grpId="0"/>
      <p:bldP spid="26" grpId="1"/>
      <p:bldP spid="27" grpId="0"/>
      <p:bldP spid="27" grpId="1"/>
      <p:bldP spid="28" grpId="0"/>
      <p:bldP spid="28" grpId="1"/>
      <p:bldP spid="29" grpId="0"/>
      <p:bldP spid="29"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前端界面</a:t>
            </a:r>
            <a:endParaRPr lang="zh-CN" altLang="en-US"/>
          </a:p>
        </p:txBody>
      </p:sp>
      <p:grpSp>
        <p:nvGrpSpPr>
          <p:cNvPr id="9" name="组合 8"/>
          <p:cNvGrpSpPr/>
          <p:nvPr/>
        </p:nvGrpSpPr>
        <p:grpSpPr>
          <a:xfrm>
            <a:off x="304865" y="4345419"/>
            <a:ext cx="4494353" cy="1355090"/>
            <a:chOff x="643" y="3720"/>
            <a:chExt cx="8594" cy="2134"/>
          </a:xfrm>
        </p:grpSpPr>
        <p:sp>
          <p:nvSpPr>
            <p:cNvPr id="2" name="矩形 1"/>
            <p:cNvSpPr/>
            <p:nvPr>
              <p:custDataLst>
                <p:tags r:id="rId2"/>
              </p:custDataLst>
            </p:nvPr>
          </p:nvSpPr>
          <p:spPr>
            <a:xfrm>
              <a:off x="2520" y="3720"/>
              <a:ext cx="6717" cy="994"/>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200" dirty="0">
                  <a:solidFill>
                    <a:schemeClr val="tx1">
                      <a:lumMod val="85000"/>
                      <a:lumOff val="15000"/>
                    </a:schemeClr>
                  </a:solidFill>
                  <a:latin typeface="+mn-ea"/>
                  <a:cs typeface="+mn-ea"/>
                  <a:sym typeface="+mn-ea"/>
                </a:rPr>
                <a:t>对于前端架构设计，我们将采用以下原则：</a:t>
              </a:r>
              <a:endParaRPr lang="zh-CN" altLang="en-US" sz="1200" dirty="0">
                <a:solidFill>
                  <a:schemeClr val="tx1">
                    <a:lumMod val="85000"/>
                    <a:lumOff val="15000"/>
                  </a:schemeClr>
                </a:solidFill>
                <a:latin typeface="+mn-ea"/>
                <a:cs typeface="+mn-ea"/>
                <a:sym typeface="+mn-ea"/>
              </a:endParaRPr>
            </a:p>
          </p:txBody>
        </p:sp>
        <p:sp>
          <p:nvSpPr>
            <p:cNvPr id="4" name="椭圆 3"/>
            <p:cNvSpPr/>
            <p:nvPr>
              <p:custDataLst>
                <p:tags r:id="rId3"/>
              </p:custDataLst>
            </p:nvPr>
          </p:nvSpPr>
          <p:spPr>
            <a:xfrm>
              <a:off x="643" y="4800"/>
              <a:ext cx="1491" cy="1054"/>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spcBef>
                  <a:spcPct val="0"/>
                </a:spcBef>
                <a:spcAft>
                  <a:spcPct val="0"/>
                </a:spcAft>
              </a:pPr>
              <a:r>
                <a:rPr lang="en-US" altLang="zh-CN" sz="2000" b="1">
                  <a:solidFill>
                    <a:schemeClr val="lt1">
                      <a:lumMod val="100000"/>
                    </a:schemeClr>
                  </a:solidFill>
                  <a:latin typeface="+mn-ea"/>
                  <a:cs typeface="+mn-ea"/>
                  <a:sym typeface="+mn-ea"/>
                </a:rPr>
                <a:t>01</a:t>
              </a:r>
              <a:endParaRPr lang="zh-CN" altLang="en-US" sz="2000" b="1">
                <a:solidFill>
                  <a:schemeClr val="lt1">
                    <a:lumMod val="100000"/>
                  </a:schemeClr>
                </a:solidFill>
                <a:latin typeface="+mn-ea"/>
                <a:cs typeface="+mn-ea"/>
                <a:sym typeface="+mn-ea"/>
              </a:endParaRPr>
            </a:p>
          </p:txBody>
        </p:sp>
      </p:grpSp>
      <p:grpSp>
        <p:nvGrpSpPr>
          <p:cNvPr id="15" name="组合 14"/>
          <p:cNvGrpSpPr/>
          <p:nvPr/>
        </p:nvGrpSpPr>
        <p:grpSpPr>
          <a:xfrm>
            <a:off x="1286468" y="4482407"/>
            <a:ext cx="5215298" cy="1015675"/>
            <a:chOff x="2520" y="4169"/>
            <a:chExt cx="11891" cy="1625"/>
          </a:xfrm>
        </p:grpSpPr>
        <p:sp>
          <p:nvSpPr>
            <p:cNvPr id="5" name="矩形 4"/>
            <p:cNvSpPr/>
            <p:nvPr>
              <p:custDataLst>
                <p:tags r:id="rId4"/>
              </p:custDataLst>
            </p:nvPr>
          </p:nvSpPr>
          <p:spPr>
            <a:xfrm>
              <a:off x="2520" y="4800"/>
              <a:ext cx="6717" cy="994"/>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200">
                  <a:solidFill>
                    <a:schemeClr val="tx1">
                      <a:lumMod val="85000"/>
                      <a:lumOff val="15000"/>
                    </a:schemeClr>
                  </a:solidFill>
                  <a:latin typeface="+mn-ea"/>
                  <a:cs typeface="+mn-ea"/>
                  <a:sym typeface="+mn-ea"/>
                </a:rPr>
                <a:t>组件化开发：按功能划分页面，并采用组件化开发的方式，以提高代码的重用性和可维护性。</a:t>
              </a:r>
              <a:endParaRPr lang="zh-CN" altLang="en-US" sz="1200">
                <a:solidFill>
                  <a:schemeClr val="tx1">
                    <a:lumMod val="85000"/>
                    <a:lumOff val="15000"/>
                  </a:schemeClr>
                </a:solidFill>
                <a:latin typeface="+mn-ea"/>
                <a:cs typeface="+mn-ea"/>
                <a:sym typeface="+mn-ea"/>
              </a:endParaRPr>
            </a:p>
          </p:txBody>
        </p:sp>
        <p:sp>
          <p:nvSpPr>
            <p:cNvPr id="8" name="椭圆 7"/>
            <p:cNvSpPr/>
            <p:nvPr>
              <p:custDataLst>
                <p:tags r:id="rId5"/>
              </p:custDataLst>
            </p:nvPr>
          </p:nvSpPr>
          <p:spPr>
            <a:xfrm>
              <a:off x="13008" y="4169"/>
              <a:ext cx="1403" cy="105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spcBef>
                  <a:spcPct val="0"/>
                </a:spcBef>
                <a:spcAft>
                  <a:spcPct val="0"/>
                </a:spcAft>
              </a:pPr>
              <a:r>
                <a:rPr lang="en-US" altLang="zh-CN" sz="2000" b="1">
                  <a:solidFill>
                    <a:schemeClr val="lt1">
                      <a:lumMod val="100000"/>
                    </a:schemeClr>
                  </a:solidFill>
                  <a:latin typeface="+mn-ea"/>
                  <a:cs typeface="+mn-ea"/>
                  <a:sym typeface="+mn-ea"/>
                </a:rPr>
                <a:t>02</a:t>
              </a:r>
              <a:endParaRPr lang="zh-CN" altLang="en-US" sz="2000" b="1">
                <a:solidFill>
                  <a:schemeClr val="lt1">
                    <a:lumMod val="100000"/>
                  </a:schemeClr>
                </a:solidFill>
                <a:latin typeface="+mn-ea"/>
                <a:cs typeface="+mn-ea"/>
                <a:sym typeface="+mn-ea"/>
              </a:endParaRPr>
            </a:p>
          </p:txBody>
        </p:sp>
      </p:grpSp>
      <p:grpSp>
        <p:nvGrpSpPr>
          <p:cNvPr id="16" name="组合 15"/>
          <p:cNvGrpSpPr/>
          <p:nvPr/>
        </p:nvGrpSpPr>
        <p:grpSpPr>
          <a:xfrm>
            <a:off x="5867400" y="4495800"/>
            <a:ext cx="5170170" cy="1774190"/>
            <a:chOff x="1094" y="6658"/>
            <a:chExt cx="8142" cy="2794"/>
          </a:xfrm>
        </p:grpSpPr>
        <p:sp>
          <p:nvSpPr>
            <p:cNvPr id="7" name="矩形 6"/>
            <p:cNvSpPr/>
            <p:nvPr>
              <p:custDataLst>
                <p:tags r:id="rId6"/>
              </p:custDataLst>
            </p:nvPr>
          </p:nvSpPr>
          <p:spPr>
            <a:xfrm>
              <a:off x="2520" y="6658"/>
              <a:ext cx="6717" cy="994"/>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200">
                  <a:solidFill>
                    <a:schemeClr val="tx1">
                      <a:lumMod val="85000"/>
                      <a:lumOff val="15000"/>
                    </a:schemeClr>
                  </a:solidFill>
                  <a:latin typeface="+mn-ea"/>
                  <a:cs typeface="+mn-ea"/>
                  <a:sym typeface="+mn-ea"/>
                </a:rPr>
                <a:t>响应式设计：确保系统的布局和样式在多屏幕尺寸和设备上的适应性，以提供优质的用户体验。</a:t>
              </a:r>
              <a:endParaRPr lang="zh-CN" altLang="en-US" sz="1200">
                <a:solidFill>
                  <a:schemeClr val="tx1">
                    <a:lumMod val="85000"/>
                    <a:lumOff val="15000"/>
                  </a:schemeClr>
                </a:solidFill>
                <a:latin typeface="+mn-ea"/>
                <a:cs typeface="+mn-ea"/>
                <a:sym typeface="+mn-ea"/>
              </a:endParaRPr>
            </a:p>
          </p:txBody>
        </p:sp>
        <p:sp>
          <p:nvSpPr>
            <p:cNvPr id="11" name="椭圆 10"/>
            <p:cNvSpPr/>
            <p:nvPr>
              <p:custDataLst>
                <p:tags r:id="rId7"/>
              </p:custDataLst>
            </p:nvPr>
          </p:nvSpPr>
          <p:spPr>
            <a:xfrm>
              <a:off x="1094" y="8400"/>
              <a:ext cx="1054" cy="105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spcBef>
                  <a:spcPct val="0"/>
                </a:spcBef>
                <a:spcAft>
                  <a:spcPct val="0"/>
                </a:spcAft>
              </a:pPr>
              <a:r>
                <a:rPr lang="en-US" altLang="zh-CN" sz="2000" b="1">
                  <a:solidFill>
                    <a:schemeClr val="lt1">
                      <a:lumMod val="100000"/>
                    </a:schemeClr>
                  </a:solidFill>
                  <a:latin typeface="+mn-ea"/>
                  <a:cs typeface="+mn-ea"/>
                  <a:sym typeface="+mn-ea"/>
                </a:rPr>
                <a:t>03</a:t>
              </a:r>
              <a:endParaRPr lang="zh-CN" altLang="en-US" sz="2000" b="1">
                <a:solidFill>
                  <a:schemeClr val="lt1">
                    <a:lumMod val="100000"/>
                  </a:schemeClr>
                </a:solidFill>
                <a:latin typeface="+mn-ea"/>
                <a:cs typeface="+mn-ea"/>
                <a:sym typeface="+mn-ea"/>
              </a:endParaRPr>
            </a:p>
          </p:txBody>
        </p:sp>
      </p:grpSp>
      <p:sp>
        <p:nvSpPr>
          <p:cNvPr id="12" name="矩形 11"/>
          <p:cNvSpPr/>
          <p:nvPr>
            <p:custDataLst>
              <p:tags r:id="rId8"/>
            </p:custDataLst>
          </p:nvPr>
        </p:nvSpPr>
        <p:spPr>
          <a:xfrm>
            <a:off x="6772884" y="5695038"/>
            <a:ext cx="4265137" cy="630874"/>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200">
                <a:solidFill>
                  <a:schemeClr val="tx1">
                    <a:lumMod val="85000"/>
                    <a:lumOff val="15000"/>
                  </a:schemeClr>
                </a:solidFill>
                <a:latin typeface="+mn-ea"/>
                <a:cs typeface="+mn-ea"/>
                <a:sym typeface="+mn-ea"/>
              </a:rPr>
              <a:t>渐进增强: 遵循渐进增强的原则，以确保系统在不同浏览器和设备上的兼容性和可访问性。</a:t>
            </a:r>
            <a:endParaRPr lang="zh-CN" altLang="en-US" sz="1200">
              <a:solidFill>
                <a:schemeClr val="tx1">
                  <a:lumMod val="85000"/>
                  <a:lumOff val="15000"/>
                </a:schemeClr>
              </a:solidFill>
              <a:latin typeface="+mn-ea"/>
              <a:cs typeface="+mn-ea"/>
              <a:sym typeface="+mn-ea"/>
            </a:endParaRPr>
          </a:p>
        </p:txBody>
      </p:sp>
      <p:pic>
        <p:nvPicPr>
          <p:cNvPr id="3" name="图片 2"/>
          <p:cNvPicPr/>
          <p:nvPr>
            <p:custDataLst>
              <p:tags r:id="rId9"/>
            </p:custDataLst>
          </p:nvPr>
        </p:nvPicPr>
        <p:blipFill>
          <a:blip r:embed="rId10" r:link="rId11"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10" name="图片 9"/>
          <p:cNvPicPr>
            <a:picLocks noChangeAspect="1"/>
          </p:cNvPicPr>
          <p:nvPr/>
        </p:nvPicPr>
        <p:blipFill>
          <a:blip r:embed="rId12"/>
          <a:stretch>
            <a:fillRect/>
          </a:stretch>
        </p:blipFill>
        <p:spPr>
          <a:xfrm>
            <a:off x="3042843" y="372908"/>
            <a:ext cx="7176968" cy="3541451"/>
          </a:xfrm>
          <a:prstGeom prst="rect">
            <a:avLst/>
          </a:prstGeom>
        </p:spPr>
      </p:pic>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to="" calcmode="lin" valueType="num">
                                      <p:cBhvr>
                                        <p:cTn id="7" dur="750" fill="hold">
                                          <p:stCondLst>
                                            <p:cond delay="0"/>
                                          </p:stCondLst>
                                        </p:cTn>
                                        <p:tgtEl>
                                          <p:spTgt spid="9"/>
                                        </p:tgtEl>
                                        <p:attrNameLst>
                                          <p:attrName>ppt_y</p:attrName>
                                        </p:attrNameLst>
                                      </p:cBhvr>
                                      <p:tavLst>
                                        <p:tav tm="0">
                                          <p:val>
                                            <p:strVal val="((1-(ceil(((deg(atan(abs((#ppt_y-0.5)/(#ppt_x-0.5)))))/90)-0*(1/3))-ceil(((deg(atan(abs((#ppt_y-0.5)/(#ppt_x-0.5)))))/90)-1*(1/3)))))*((1+floor(#ppt_y-0.5))+(2*floor(#ppt_y-0.5)+1)*0.5*#ppt_h)+(1-(1-(ceil(((deg(atan(abs((#ppt_y-0.5)/(#ppt_x-0.5)))))/90)-0*(1/3))-ceil(((deg(atan(abs((#ppt_y-0.5)/(#ppt_x-0.5)))))/90)-1*(1/3)))))*#ppt_y&#10;"/>
                                          </p:val>
                                        </p:tav>
                                        <p:tav tm="40700">
                                          <p:val>
                                            <p:strVal val="#ppt_y-((floor(#ppt_y-0.5)+ceil(#ppt_y-0.5))*0.02)"/>
                                          </p:val>
                                        </p:tav>
                                        <p:tav tm="58900">
                                          <p:val>
                                            <p:strVal val="#ppt_y+((floor(#ppt_y-0.5)+ceil(#ppt_y-0.5))*0.03)"/>
                                          </p:val>
                                        </p:tav>
                                        <p:tav tm="80400">
                                          <p:val>
                                            <p:strVal val="#ppt_y-((floor(#ppt_y-0.5)+ceil(#ppt_y-0.5))*0.01)"/>
                                          </p:val>
                                        </p:tav>
                                        <p:tav tm="100000">
                                          <p:val>
                                            <p:strVal val="#ppt_y"/>
                                          </p:val>
                                        </p:tav>
                                      </p:tavLst>
                                    </p:anim>
                                    <p:anim to="" calcmode="lin" valueType="num">
                                      <p:cBhvr>
                                        <p:cTn id="8" dur="750" fill="hold">
                                          <p:stCondLst>
                                            <p:cond delay="0"/>
                                          </p:stCondLst>
                                        </p:cTn>
                                        <p:tgtEl>
                                          <p:spTgt spid="9"/>
                                        </p:tgtEl>
                                        <p:attrNameLst>
                                          <p:attrName>ppt_x</p:attrName>
                                        </p:attrNameLst>
                                      </p:cBhvr>
                                      <p:tavLst>
                                        <p:tav tm="0">
                                          <p:val>
                                            <p:strVal val="((1-(ceil(((deg(atan(abs((#ppt_y-0.5)/(#ppt_x-0.5)))))/90)-2*(1/3))-ceil(((deg(atan(abs((#ppt_y-0.5)/(#ppt_x-0.5)))))/90)-3*(1/3)))))*((1+floor(#ppt_x-0.5))+(2*floor(#ppt_x-0.5)+1)*0.5*#ppt_w)+(1-(1-(ceil(((deg(atan(abs((#ppt_y-0.5)/(#ppt_x-0.5)))))/90)-2*(1/3))-ceil(((deg(atan(abs((#ppt_y-0.5)/(#ppt_x-0.5)))))/90)-3*(1/3)))))*#ppt_x&#10;"/>
                                          </p:val>
                                        </p:tav>
                                        <p:tav tm="40000">
                                          <p:val>
                                            <p:strVal val="#ppt_x-((floor(#ppt_x-0.5)+ceil(#ppt_x-0.5))*0.02)"/>
                                          </p:val>
                                        </p:tav>
                                        <p:tav tm="60400">
                                          <p:val>
                                            <p:strVal val="#ppt_x+((floor(#ppt_x-0.5)+ceil(#ppt_x-0.5))*0.03)"/>
                                          </p:val>
                                        </p:tav>
                                        <p:tav tm="80000">
                                          <p:val>
                                            <p:strVal val="#ppt_x-((floor(#ppt_x-0.5)+ceil(#ppt_x-0.5))*0.01)"/>
                                          </p:val>
                                        </p:tav>
                                        <p:tav tm="100000">
                                          <p:val>
                                            <p:strVal val="#ppt_x"/>
                                          </p:val>
                                        </p:tav>
                                      </p:tavLst>
                                    </p:anim>
                                  </p:childTnLst>
                                </p:cTn>
                              </p:par>
                              <p:par>
                                <p:cTn id="9" presetID="0"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to="" calcmode="lin" valueType="num">
                                      <p:cBhvr>
                                        <p:cTn id="11" dur="750" fill="hold">
                                          <p:stCondLst>
                                            <p:cond delay="0"/>
                                          </p:stCondLst>
                                        </p:cTn>
                                        <p:tgtEl>
                                          <p:spTgt spid="15"/>
                                        </p:tgtEl>
                                        <p:attrNameLst>
                                          <p:attrName>ppt_y</p:attrName>
                                        </p:attrNameLst>
                                      </p:cBhvr>
                                      <p:tavLst>
                                        <p:tav tm="0">
                                          <p:val>
                                            <p:strVal val="((1-(ceil(((deg(atan(abs((#ppt_y-0.5)/(#ppt_x-0.5)))))/90)-0*(1/3))-ceil(((deg(atan(abs((#ppt_y-0.5)/(#ppt_x-0.5)))))/90)-1*(1/3)))))*((1+floor(#ppt_y-0.5))+(2*floor(#ppt_y-0.5)+1)*0.5*#ppt_h)+(1-(1-(ceil(((deg(atan(abs((#ppt_y-0.5)/(#ppt_x-0.5)))))/90)-0*(1/3))-ceil(((deg(atan(abs((#ppt_y-0.5)/(#ppt_x-0.5)))))/90)-1*(1/3)))))*#ppt_y&#10;"/>
                                          </p:val>
                                        </p:tav>
                                        <p:tav tm="40700">
                                          <p:val>
                                            <p:strVal val="#ppt_y-((floor(#ppt_y-0.5)+ceil(#ppt_y-0.5))*0.02)"/>
                                          </p:val>
                                        </p:tav>
                                        <p:tav tm="58900">
                                          <p:val>
                                            <p:strVal val="#ppt_y+((floor(#ppt_y-0.5)+ceil(#ppt_y-0.5))*0.03)"/>
                                          </p:val>
                                        </p:tav>
                                        <p:tav tm="80400">
                                          <p:val>
                                            <p:strVal val="#ppt_y-((floor(#ppt_y-0.5)+ceil(#ppt_y-0.5))*0.01)"/>
                                          </p:val>
                                        </p:tav>
                                        <p:tav tm="100000">
                                          <p:val>
                                            <p:strVal val="#ppt_y"/>
                                          </p:val>
                                        </p:tav>
                                      </p:tavLst>
                                    </p:anim>
                                    <p:anim to="" calcmode="lin" valueType="num">
                                      <p:cBhvr>
                                        <p:cTn id="12" dur="750" fill="hold">
                                          <p:stCondLst>
                                            <p:cond delay="0"/>
                                          </p:stCondLst>
                                        </p:cTn>
                                        <p:tgtEl>
                                          <p:spTgt spid="15"/>
                                        </p:tgtEl>
                                        <p:attrNameLst>
                                          <p:attrName>ppt_x</p:attrName>
                                        </p:attrNameLst>
                                      </p:cBhvr>
                                      <p:tavLst>
                                        <p:tav tm="0">
                                          <p:val>
                                            <p:strVal val="((1-(ceil(((deg(atan(abs((#ppt_y-0.5)/(#ppt_x-0.5)))))/90)-2*(1/3))-ceil(((deg(atan(abs((#ppt_y-0.5)/(#ppt_x-0.5)))))/90)-3*(1/3)))))*((1+floor(#ppt_x-0.5))+(2*floor(#ppt_x-0.5)+1)*0.5*#ppt_w)+(1-(1-(ceil(((deg(atan(abs((#ppt_y-0.5)/(#ppt_x-0.5)))))/90)-2*(1/3))-ceil(((deg(atan(abs((#ppt_y-0.5)/(#ppt_x-0.5)))))/90)-3*(1/3)))))*#ppt_x&#10;"/>
                                          </p:val>
                                        </p:tav>
                                        <p:tav tm="40000">
                                          <p:val>
                                            <p:strVal val="#ppt_x-((floor(#ppt_x-0.5)+ceil(#ppt_x-0.5))*0.02)"/>
                                          </p:val>
                                        </p:tav>
                                        <p:tav tm="60400">
                                          <p:val>
                                            <p:strVal val="#ppt_x+((floor(#ppt_x-0.5)+ceil(#ppt_x-0.5))*0.03)"/>
                                          </p:val>
                                        </p:tav>
                                        <p:tav tm="80000">
                                          <p:val>
                                            <p:strVal val="#ppt_x-((floor(#ppt_x-0.5)+ceil(#ppt_x-0.5))*0.01)"/>
                                          </p:val>
                                        </p:tav>
                                        <p:tav tm="100000">
                                          <p:val>
                                            <p:strVal val="#ppt_x"/>
                                          </p:val>
                                        </p:tav>
                                      </p:tavLst>
                                    </p:anim>
                                  </p:childTnLst>
                                </p:cTn>
                              </p:par>
                              <p:par>
                                <p:cTn id="13" presetID="0"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to="" calcmode="lin" valueType="num">
                                      <p:cBhvr>
                                        <p:cTn id="15" dur="750" fill="hold">
                                          <p:stCondLst>
                                            <p:cond delay="0"/>
                                          </p:stCondLst>
                                        </p:cTn>
                                        <p:tgtEl>
                                          <p:spTgt spid="16"/>
                                        </p:tgtEl>
                                        <p:attrNameLst>
                                          <p:attrName>ppt_y</p:attrName>
                                        </p:attrNameLst>
                                      </p:cBhvr>
                                      <p:tavLst>
                                        <p:tav tm="0">
                                          <p:val>
                                            <p:strVal val="((1-(ceil(((deg(atan(abs((#ppt_y-0.5)/(#ppt_x-0.5)))))/90)-0*(1/3))-ceil(((deg(atan(abs((#ppt_y-0.5)/(#ppt_x-0.5)))))/90)-1*(1/3)))))*((1+floor(#ppt_y-0.5))+(2*floor(#ppt_y-0.5)+1)*0.5*#ppt_h)+(1-(1-(ceil(((deg(atan(abs((#ppt_y-0.5)/(#ppt_x-0.5)))))/90)-0*(1/3))-ceil(((deg(atan(abs((#ppt_y-0.5)/(#ppt_x-0.5)))))/90)-1*(1/3)))))*#ppt_y&#10;"/>
                                          </p:val>
                                        </p:tav>
                                        <p:tav tm="40700">
                                          <p:val>
                                            <p:strVal val="#ppt_y-((floor(#ppt_y-0.5)+ceil(#ppt_y-0.5))*0.02)"/>
                                          </p:val>
                                        </p:tav>
                                        <p:tav tm="58900">
                                          <p:val>
                                            <p:strVal val="#ppt_y+((floor(#ppt_y-0.5)+ceil(#ppt_y-0.5))*0.03)"/>
                                          </p:val>
                                        </p:tav>
                                        <p:tav tm="80400">
                                          <p:val>
                                            <p:strVal val="#ppt_y-((floor(#ppt_y-0.5)+ceil(#ppt_y-0.5))*0.01)"/>
                                          </p:val>
                                        </p:tav>
                                        <p:tav tm="100000">
                                          <p:val>
                                            <p:strVal val="#ppt_y"/>
                                          </p:val>
                                        </p:tav>
                                      </p:tavLst>
                                    </p:anim>
                                    <p:anim to="" calcmode="lin" valueType="num">
                                      <p:cBhvr>
                                        <p:cTn id="16" dur="750" fill="hold">
                                          <p:stCondLst>
                                            <p:cond delay="0"/>
                                          </p:stCondLst>
                                        </p:cTn>
                                        <p:tgtEl>
                                          <p:spTgt spid="16"/>
                                        </p:tgtEl>
                                        <p:attrNameLst>
                                          <p:attrName>ppt_x</p:attrName>
                                        </p:attrNameLst>
                                      </p:cBhvr>
                                      <p:tavLst>
                                        <p:tav tm="0">
                                          <p:val>
                                            <p:strVal val="((1-(ceil(((deg(atan(abs((#ppt_y-0.5)/(#ppt_x-0.5)))))/90)-2*(1/3))-ceil(((deg(atan(abs((#ppt_y-0.5)/(#ppt_x-0.5)))))/90)-3*(1/3)))))*((1+floor(#ppt_x-0.5))+(2*floor(#ppt_x-0.5)+1)*0.5*#ppt_w)+(1-(1-(ceil(((deg(atan(abs((#ppt_y-0.5)/(#ppt_x-0.5)))))/90)-2*(1/3))-ceil(((deg(atan(abs((#ppt_y-0.5)/(#ppt_x-0.5)))))/90)-3*(1/3)))))*#ppt_x&#10;"/>
                                          </p:val>
                                        </p:tav>
                                        <p:tav tm="40000">
                                          <p:val>
                                            <p:strVal val="#ppt_x-((floor(#ppt_x-0.5)+ceil(#ppt_x-0.5))*0.02)"/>
                                          </p:val>
                                        </p:tav>
                                        <p:tav tm="60400">
                                          <p:val>
                                            <p:strVal val="#ppt_x+((floor(#ppt_x-0.5)+ceil(#ppt_x-0.5))*0.03)"/>
                                          </p:val>
                                        </p:tav>
                                        <p:tav tm="80000">
                                          <p:val>
                                            <p:strVal val="#ppt_x-((floor(#ppt_x-0.5)+ceil(#ppt_x-0.5))*0.01)"/>
                                          </p:val>
                                        </p:tav>
                                        <p:tav tm="100000">
                                          <p:val>
                                            <p:strVal val="#ppt_x"/>
                                          </p:val>
                                        </p:tav>
                                      </p:tavLst>
                                    </p:anim>
                                  </p:childTnLst>
                                </p:cTn>
                              </p:par>
                              <p:par>
                                <p:cTn id="17" presetID="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to="" calcmode="lin" valueType="num">
                                      <p:cBhvr>
                                        <p:cTn id="19" dur="750" fill="hold">
                                          <p:stCondLst>
                                            <p:cond delay="0"/>
                                          </p:stCondLst>
                                        </p:cTn>
                                        <p:tgtEl>
                                          <p:spTgt spid="12"/>
                                        </p:tgtEl>
                                        <p:attrNameLst>
                                          <p:attrName>ppt_y</p:attrName>
                                        </p:attrNameLst>
                                      </p:cBhvr>
                                      <p:tavLst>
                                        <p:tav tm="0">
                                          <p:val>
                                            <p:strVal val="((1-(ceil(((deg(atan(abs((#ppt_y-0.5)/(#ppt_x-0.5)))))/90)-0*(1/3))-ceil(((deg(atan(abs((#ppt_y-0.5)/(#ppt_x-0.5)))))/90)-1*(1/3)))))*((1+floor(#ppt_y-0.5))+(2*floor(#ppt_y-0.5)+1)*0.5*#ppt_h)+(1-(1-(ceil(((deg(atan(abs((#ppt_y-0.5)/(#ppt_x-0.5)))))/90)-0*(1/3))-ceil(((deg(atan(abs((#ppt_y-0.5)/(#ppt_x-0.5)))))/90)-1*(1/3)))))*#ppt_y&#10;"/>
                                          </p:val>
                                        </p:tav>
                                        <p:tav tm="40700">
                                          <p:val>
                                            <p:strVal val="#ppt_y-((floor(#ppt_y-0.5)+ceil(#ppt_y-0.5))*0.02)"/>
                                          </p:val>
                                        </p:tav>
                                        <p:tav tm="58900">
                                          <p:val>
                                            <p:strVal val="#ppt_y+((floor(#ppt_y-0.5)+ceil(#ppt_y-0.5))*0.03)"/>
                                          </p:val>
                                        </p:tav>
                                        <p:tav tm="80400">
                                          <p:val>
                                            <p:strVal val="#ppt_y-((floor(#ppt_y-0.5)+ceil(#ppt_y-0.5))*0.01)"/>
                                          </p:val>
                                        </p:tav>
                                        <p:tav tm="100000">
                                          <p:val>
                                            <p:strVal val="#ppt_y"/>
                                          </p:val>
                                        </p:tav>
                                      </p:tavLst>
                                    </p:anim>
                                    <p:anim to="" calcmode="lin" valueType="num">
                                      <p:cBhvr>
                                        <p:cTn id="20" dur="750" fill="hold">
                                          <p:stCondLst>
                                            <p:cond delay="0"/>
                                          </p:stCondLst>
                                        </p:cTn>
                                        <p:tgtEl>
                                          <p:spTgt spid="12"/>
                                        </p:tgtEl>
                                        <p:attrNameLst>
                                          <p:attrName>ppt_x</p:attrName>
                                        </p:attrNameLst>
                                      </p:cBhvr>
                                      <p:tavLst>
                                        <p:tav tm="0">
                                          <p:val>
                                            <p:strVal val="((1-(ceil(((deg(atan(abs((#ppt_y-0.5)/(#ppt_x-0.5)))))/90)-2*(1/3))-ceil(((deg(atan(abs((#ppt_y-0.5)/(#ppt_x-0.5)))))/90)-3*(1/3)))))*((1+floor(#ppt_x-0.5))+(2*floor(#ppt_x-0.5)+1)*0.5*#ppt_w)+(1-(1-(ceil(((deg(atan(abs((#ppt_y-0.5)/(#ppt_x-0.5)))))/90)-2*(1/3))-ceil(((deg(atan(abs((#ppt_y-0.5)/(#ppt_x-0.5)))))/90)-3*(1/3)))))*#ppt_x&#10;"/>
                                          </p:val>
                                        </p:tav>
                                        <p:tav tm="40000">
                                          <p:val>
                                            <p:strVal val="#ppt_x-((floor(#ppt_x-0.5)+ceil(#ppt_x-0.5))*0.02)"/>
                                          </p:val>
                                        </p:tav>
                                        <p:tav tm="60400">
                                          <p:val>
                                            <p:strVal val="#ppt_x+((floor(#ppt_x-0.5)+ceil(#ppt_x-0.5))*0.03)"/>
                                          </p:val>
                                        </p:tav>
                                        <p:tav tm="80000">
                                          <p:val>
                                            <p:strVal val="#ppt_x-((floor(#ppt_x-0.5)+ceil(#ppt_x-0.5))*0.0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mac原尺寸"/>
          <p:cNvPicPr>
            <a:picLocks noChangeAspect="1"/>
          </p:cNvPicPr>
          <p:nvPr>
            <p:custDataLst>
              <p:tags r:id="rId1"/>
            </p:custDataLst>
          </p:nvPr>
        </p:nvPicPr>
        <p:blipFill rotWithShape="1">
          <a:blip r:embed="rId2"/>
          <a:srcRect l="-1" r="-728"/>
          <a:stretch>
            <a:fillRect/>
          </a:stretch>
        </p:blipFill>
        <p:spPr>
          <a:xfrm>
            <a:off x="6708140" y="1447800"/>
            <a:ext cx="5200015" cy="4270375"/>
          </a:xfrm>
          <a:prstGeom prst="rect">
            <a:avLst/>
          </a:prstGeom>
          <a:ln w="9525" cap="flat" cmpd="sng" algn="ctr">
            <a:noFill/>
            <a:prstDash val="solid"/>
            <a:round/>
            <a:headEnd type="none" w="med" len="med"/>
            <a:tailEnd type="none" w="med" len="med"/>
          </a:ln>
        </p:spPr>
      </p:pic>
      <p:sp>
        <p:nvSpPr>
          <p:cNvPr id="7" name="标题 6"/>
          <p:cNvSpPr>
            <a:spLocks noGrp="1"/>
          </p:cNvSpPr>
          <p:nvPr>
            <p:ph type="title"/>
            <p:custDataLst>
              <p:tags r:id="rId3"/>
            </p:custDataLst>
          </p:nvPr>
        </p:nvSpPr>
        <p:spPr/>
        <p:txBody>
          <a:bodyPr/>
          <a:lstStyle/>
          <a:p>
            <a:r>
              <a:rPr lang="zh-CN" altLang="en-US"/>
              <a:t>前端界面</a:t>
            </a:r>
            <a:endParaRPr lang="zh-CN" altLang="en-US"/>
          </a:p>
        </p:txBody>
      </p:sp>
      <p:sp>
        <p:nvSpPr>
          <p:cNvPr id="4" name="矩形 3"/>
          <p:cNvSpPr/>
          <p:nvPr>
            <p:custDataLst>
              <p:tags r:id="rId4"/>
            </p:custDataLst>
          </p:nvPr>
        </p:nvSpPr>
        <p:spPr>
          <a:xfrm>
            <a:off x="803912" y="2006366"/>
            <a:ext cx="5076189" cy="3845558"/>
          </a:xfrm>
          <a:prstGeom prst="rect">
            <a:avLst/>
          </a:prstGeom>
          <a:noFill/>
        </p:spPr>
        <p:txBody>
          <a:bodyPr wrap="square" lIns="0" tIns="0" rIns="0" bIns="0" rtlCol="0" anchor="t" anchorCtr="0">
            <a:noAutofit/>
          </a:bodyPr>
          <a:lstStyle/>
          <a:p>
            <a:pPr marL="228600" indent="-228600">
              <a:lnSpc>
                <a:spcPct val="150000"/>
              </a:lnSpc>
              <a:spcBef>
                <a:spcPct val="0"/>
              </a:spcBef>
              <a:spcAft>
                <a:spcPct val="0"/>
              </a:spcAft>
              <a:buFont typeface="+mj-lt"/>
              <a:buAutoNum type="arabicPeriod"/>
            </a:pPr>
            <a:r>
              <a:rPr lang="zh-CN" altLang="en-US" sz="1400" kern="0">
                <a:ln>
                  <a:noFill/>
                  <a:prstDash val="sysDot"/>
                </a:ln>
                <a:solidFill>
                  <a:schemeClr val="tx1">
                    <a:lumMod val="85000"/>
                    <a:lumOff val="15000"/>
                  </a:schemeClr>
                </a:solidFill>
                <a:latin typeface="+mn-ea"/>
                <a:cs typeface="+mn-ea"/>
              </a:rPr>
              <a:t>登录</a:t>
            </a:r>
            <a:r>
              <a:rPr lang="zh-CN" altLang="en-US" sz="1400" kern="0" dirty="0">
                <a:ln>
                  <a:noFill/>
                  <a:prstDash val="sysDot"/>
                </a:ln>
                <a:solidFill>
                  <a:schemeClr val="tx1">
                    <a:lumMod val="85000"/>
                    <a:lumOff val="15000"/>
                  </a:schemeClr>
                </a:solidFill>
                <a:latin typeface="+mn-ea"/>
                <a:cs typeface="+mn-ea"/>
              </a:rPr>
              <a:t>和认证页面：提供用户登录和权限验证的功能，确保系统的安全性。</a:t>
            </a:r>
            <a:endParaRPr lang="zh-CN" altLang="en-US" sz="1400" kern="0" dirty="0">
              <a:ln>
                <a:noFill/>
                <a:prstDash val="sysDot"/>
              </a:ln>
              <a:solidFill>
                <a:schemeClr val="tx1">
                  <a:lumMod val="85000"/>
                  <a:lumOff val="15000"/>
                </a:schemeClr>
              </a:solidFill>
              <a:latin typeface="+mn-ea"/>
              <a:cs typeface="+mn-ea"/>
            </a:endParaRPr>
          </a:p>
          <a:p>
            <a:pPr marL="228600" indent="-228600">
              <a:lnSpc>
                <a:spcPct val="150000"/>
              </a:lnSpc>
              <a:spcBef>
                <a:spcPct val="0"/>
              </a:spcBef>
              <a:spcAft>
                <a:spcPct val="0"/>
              </a:spcAft>
              <a:buFont typeface="+mj-lt"/>
              <a:buAutoNum type="arabicPeriod"/>
            </a:pPr>
            <a:r>
              <a:rPr lang="zh-CN" altLang="en-US" sz="1400" kern="0">
                <a:ln>
                  <a:noFill/>
                  <a:prstDash val="sysDot"/>
                </a:ln>
                <a:solidFill>
                  <a:schemeClr val="tx1">
                    <a:lumMod val="85000"/>
                    <a:lumOff val="15000"/>
                  </a:schemeClr>
                </a:solidFill>
                <a:latin typeface="+mn-ea"/>
                <a:cs typeface="+mn-ea"/>
              </a:rPr>
              <a:t>数据录入</a:t>
            </a:r>
            <a:r>
              <a:rPr lang="zh-CN" altLang="en-US" sz="1400" kern="0" dirty="0">
                <a:ln>
                  <a:noFill/>
                  <a:prstDash val="sysDot"/>
                </a:ln>
                <a:solidFill>
                  <a:schemeClr val="tx1">
                    <a:lumMod val="85000"/>
                    <a:lumOff val="15000"/>
                  </a:schemeClr>
                </a:solidFill>
                <a:latin typeface="+mn-ea"/>
                <a:cs typeface="+mn-ea"/>
              </a:rPr>
              <a:t>页面：创建用户友好的界面，以收集企业财报、人员相关信息和订单数据，以输入整个数据分析的基础数据。</a:t>
            </a:r>
            <a:endParaRPr lang="zh-CN" altLang="en-US" sz="1400" kern="0" dirty="0">
              <a:ln>
                <a:noFill/>
                <a:prstDash val="sysDot"/>
              </a:ln>
              <a:solidFill>
                <a:schemeClr val="tx1">
                  <a:lumMod val="85000"/>
                  <a:lumOff val="15000"/>
                </a:schemeClr>
              </a:solidFill>
              <a:latin typeface="+mn-ea"/>
              <a:cs typeface="+mn-ea"/>
            </a:endParaRPr>
          </a:p>
          <a:p>
            <a:pPr marL="228600" indent="-228600">
              <a:lnSpc>
                <a:spcPct val="150000"/>
              </a:lnSpc>
              <a:spcBef>
                <a:spcPct val="0"/>
              </a:spcBef>
              <a:spcAft>
                <a:spcPct val="0"/>
              </a:spcAft>
              <a:buFont typeface="+mj-lt"/>
              <a:buAutoNum type="arabicPeriod"/>
            </a:pPr>
            <a:r>
              <a:rPr lang="zh-CN" altLang="en-US" sz="1400" kern="0">
                <a:ln>
                  <a:noFill/>
                  <a:prstDash val="sysDot"/>
                </a:ln>
                <a:solidFill>
                  <a:schemeClr val="tx1">
                    <a:lumMod val="85000"/>
                    <a:lumOff val="15000"/>
                  </a:schemeClr>
                </a:solidFill>
                <a:latin typeface="+mn-ea"/>
                <a:cs typeface="+mn-ea"/>
              </a:rPr>
              <a:t>数据</a:t>
            </a:r>
            <a:r>
              <a:rPr lang="zh-CN" altLang="en-US" sz="1400" kern="0" dirty="0">
                <a:ln>
                  <a:noFill/>
                  <a:prstDash val="sysDot"/>
                </a:ln>
                <a:solidFill>
                  <a:schemeClr val="tx1">
                    <a:lumMod val="85000"/>
                    <a:lumOff val="15000"/>
                  </a:schemeClr>
                </a:solidFill>
                <a:latin typeface="+mn-ea"/>
                <a:cs typeface="+mn-ea"/>
              </a:rPr>
              <a:t>展示和图表页面：通过可视化方式展示拟合的数据、人力波动曲线和行业效益曲线，帮助用户直观地了解和分析预测结果。</a:t>
            </a:r>
            <a:endParaRPr lang="zh-CN" altLang="en-US" sz="1400" kern="0" dirty="0">
              <a:ln>
                <a:noFill/>
                <a:prstDash val="sysDot"/>
              </a:ln>
              <a:solidFill>
                <a:schemeClr val="tx1">
                  <a:lumMod val="85000"/>
                  <a:lumOff val="15000"/>
                </a:schemeClr>
              </a:solidFill>
              <a:latin typeface="+mn-ea"/>
              <a:cs typeface="+mn-ea"/>
            </a:endParaRPr>
          </a:p>
          <a:p>
            <a:pPr marL="228600" indent="-228600">
              <a:lnSpc>
                <a:spcPct val="150000"/>
              </a:lnSpc>
              <a:spcBef>
                <a:spcPct val="0"/>
              </a:spcBef>
              <a:spcAft>
                <a:spcPct val="0"/>
              </a:spcAft>
              <a:buFont typeface="+mj-lt"/>
              <a:buAutoNum type="arabicPeriod"/>
            </a:pPr>
            <a:r>
              <a:rPr lang="zh-CN" altLang="en-US" sz="1400" kern="0">
                <a:ln>
                  <a:noFill/>
                  <a:prstDash val="sysDot"/>
                </a:ln>
                <a:solidFill>
                  <a:schemeClr val="tx1">
                    <a:lumMod val="85000"/>
                    <a:lumOff val="15000"/>
                  </a:schemeClr>
                </a:solidFill>
                <a:latin typeface="+mn-ea"/>
                <a:cs typeface="+mn-ea"/>
              </a:rPr>
              <a:t>预测</a:t>
            </a:r>
            <a:r>
              <a:rPr lang="zh-CN" altLang="en-US" sz="1400" kern="0" dirty="0">
                <a:ln>
                  <a:noFill/>
                  <a:prstDash val="sysDot"/>
                </a:ln>
                <a:solidFill>
                  <a:schemeClr val="tx1">
                    <a:lumMod val="85000"/>
                    <a:lumOff val="15000"/>
                  </a:schemeClr>
                </a:solidFill>
                <a:latin typeface="+mn-ea"/>
                <a:cs typeface="+mn-ea"/>
              </a:rPr>
              <a:t>查询页面：提供按年度和月度进行预测查询的功能，以便企业人力部门进行下一阶段的人力预期准备。</a:t>
            </a:r>
            <a:endParaRPr lang="zh-CN" altLang="en-US" sz="1400" kern="0" dirty="0">
              <a:ln>
                <a:noFill/>
                <a:prstDash val="sysDot"/>
              </a:ln>
              <a:solidFill>
                <a:schemeClr val="tx1">
                  <a:lumMod val="85000"/>
                  <a:lumOff val="15000"/>
                </a:schemeClr>
              </a:solidFill>
              <a:latin typeface="+mn-ea"/>
              <a:cs typeface="+mn-ea"/>
            </a:endParaRPr>
          </a:p>
          <a:p>
            <a:pPr marL="228600" indent="-228600">
              <a:lnSpc>
                <a:spcPct val="150000"/>
              </a:lnSpc>
              <a:spcBef>
                <a:spcPct val="0"/>
              </a:spcBef>
              <a:spcAft>
                <a:spcPct val="0"/>
              </a:spcAft>
              <a:buFont typeface="+mj-lt"/>
              <a:buAutoNum type="arabicPeriod"/>
            </a:pPr>
            <a:r>
              <a:rPr lang="zh-CN" altLang="en-US" sz="1400" kern="0">
                <a:ln>
                  <a:noFill/>
                  <a:prstDash val="sysDot"/>
                </a:ln>
                <a:solidFill>
                  <a:schemeClr val="tx1">
                    <a:lumMod val="85000"/>
                    <a:lumOff val="15000"/>
                  </a:schemeClr>
                </a:solidFill>
                <a:latin typeface="+mn-ea"/>
                <a:cs typeface="+mn-ea"/>
              </a:rPr>
              <a:t>建议</a:t>
            </a:r>
            <a:r>
              <a:rPr lang="zh-CN" altLang="en-US" sz="1400" kern="0" dirty="0">
                <a:ln>
                  <a:noFill/>
                  <a:prstDash val="sysDot"/>
                </a:ln>
                <a:solidFill>
                  <a:schemeClr val="tx1">
                    <a:lumMod val="85000"/>
                    <a:lumOff val="15000"/>
                  </a:schemeClr>
                </a:solidFill>
                <a:latin typeface="+mn-ea"/>
                <a:cs typeface="+mn-ea"/>
              </a:rPr>
              <a:t>和报告页面：生成人力配比、冗余或缺口情况等建议和报告，以便用户查看和分析。</a:t>
            </a:r>
            <a:endParaRPr lang="zh-CN" altLang="en-US" sz="1400" kern="0" dirty="0">
              <a:ln>
                <a:noFill/>
                <a:prstDash val="sysDot"/>
              </a:ln>
              <a:solidFill>
                <a:schemeClr val="tx1">
                  <a:lumMod val="85000"/>
                  <a:lumOff val="15000"/>
                </a:schemeClr>
              </a:solidFill>
              <a:latin typeface="+mn-ea"/>
              <a:cs typeface="+mn-ea"/>
            </a:endParaRPr>
          </a:p>
        </p:txBody>
      </p:sp>
      <p:pic>
        <p:nvPicPr>
          <p:cNvPr id="102" name="图片 101"/>
          <p:cNvPicPr/>
          <p:nvPr/>
        </p:nvPicPr>
        <p:blipFill>
          <a:blip r:embed="rId5"/>
          <a:stretch>
            <a:fillRect/>
          </a:stretch>
        </p:blipFill>
        <p:spPr>
          <a:xfrm>
            <a:off x="6781800" y="1600200"/>
            <a:ext cx="5011420" cy="2835910"/>
          </a:xfrm>
          <a:prstGeom prst="rect">
            <a:avLst/>
          </a:prstGeom>
          <a:noFill/>
          <a:ln w="9525">
            <a:noFill/>
          </a:ln>
        </p:spPr>
      </p:pic>
      <p:pic>
        <p:nvPicPr>
          <p:cNvPr id="101" name="图片 100"/>
          <p:cNvPicPr/>
          <p:nvPr/>
        </p:nvPicPr>
        <p:blipFill>
          <a:blip r:embed="rId6"/>
          <a:stretch>
            <a:fillRect/>
          </a:stretch>
        </p:blipFill>
        <p:spPr>
          <a:xfrm>
            <a:off x="6841490" y="1597025"/>
            <a:ext cx="4828540" cy="2830195"/>
          </a:xfrm>
          <a:prstGeom prst="rect">
            <a:avLst/>
          </a:prstGeom>
          <a:noFill/>
          <a:ln w="9525">
            <a:noFill/>
          </a:ln>
        </p:spPr>
      </p:pic>
      <p:pic>
        <p:nvPicPr>
          <p:cNvPr id="6" name="图片 5"/>
          <p:cNvPicPr/>
          <p:nvPr>
            <p:custDataLst>
              <p:tags r:id="rId7"/>
            </p:custDataLst>
          </p:nvPr>
        </p:nvPicPr>
        <p:blipFill>
          <a:blip r:embed="rId8" r:link="rId9"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01"/>
                                        </p:tgtEl>
                                        <p:attrNameLst>
                                          <p:attrName>ppt_x</p:attrName>
                                        </p:attrNameLst>
                                      </p:cBhvr>
                                      <p:tavLst>
                                        <p:tav tm="0">
                                          <p:val>
                                            <p:strVal val="ppt_x"/>
                                          </p:val>
                                        </p:tav>
                                        <p:tav tm="100000">
                                          <p:val>
                                            <p:strVal val="ppt_x"/>
                                          </p:val>
                                        </p:tav>
                                      </p:tavLst>
                                    </p:anim>
                                    <p:anim calcmode="lin" valueType="num">
                                      <p:cBhvr additive="base">
                                        <p:cTn id="12" dur="500"/>
                                        <p:tgtEl>
                                          <p:spTgt spid="101"/>
                                        </p:tgtEl>
                                        <p:attrNameLst>
                                          <p:attrName>ppt_y</p:attrName>
                                        </p:attrNameLst>
                                      </p:cBhvr>
                                      <p:tavLst>
                                        <p:tav tm="0">
                                          <p:val>
                                            <p:strVal val="ppt_y"/>
                                          </p:val>
                                        </p:tav>
                                        <p:tav tm="100000">
                                          <p:val>
                                            <p:strVal val="1+ppt_h/2"/>
                                          </p:val>
                                        </p:tav>
                                      </p:tavLst>
                                    </p:anim>
                                    <p:set>
                                      <p:cBhvr>
                                        <p:cTn id="13" dur="1" fill="hold">
                                          <p:stCondLst>
                                            <p:cond delay="499"/>
                                          </p:stCondLst>
                                        </p:cTn>
                                        <p:tgtEl>
                                          <p:spTgt spid="10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AutoShape 4"/>
          <p:cNvSpPr/>
          <p:nvPr/>
        </p:nvSpPr>
        <p:spPr>
          <a:xfrm>
            <a:off x="7771680" y="1608505"/>
            <a:ext cx="3394996" cy="2116741"/>
          </a:xfrm>
          <a:prstGeom prst="rect">
            <a:avLst/>
          </a:prstGeom>
          <a:solidFill>
            <a:schemeClr val="accent1">
              <a:alpha val="100000"/>
            </a:schemeClr>
          </a:solidFill>
        </p:spPr>
      </p:sp>
      <p:pic>
        <p:nvPicPr>
          <p:cNvPr id="52" name="图片 51"/>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51" name="图片 50"/>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44" name="TextBox 44"/>
          <p:cNvSpPr txBox="1"/>
          <p:nvPr>
            <p:custDataLst>
              <p:tags r:id="rId7"/>
            </p:custDataLst>
          </p:nvPr>
        </p:nvSpPr>
        <p:spPr>
          <a:xfrm>
            <a:off x="1094740" y="93980"/>
            <a:ext cx="10001250" cy="893445"/>
          </a:xfrm>
          <a:prstGeom prst="rect">
            <a:avLst/>
          </a:prstGeom>
        </p:spPr>
        <p:txBody>
          <a:bodyPr vert="horz" wrap="square" lIns="123825" tIns="123825" rIns="57150" bIns="123825" rtlCol="0" anchor="t" anchorCtr="0">
            <a:spAutoFit/>
          </a:bodyPr>
          <a:lstStyle/>
          <a:p>
            <a:pPr>
              <a:lnSpc>
                <a:spcPct val="140000"/>
              </a:lnSpc>
            </a:pPr>
            <a:r>
              <a:rPr lang="zh-CN" altLang="en-US" sz="3200" b="1" spc="200">
                <a:solidFill>
                  <a:schemeClr val="dk1">
                    <a:lumMod val="85000"/>
                    <a:lumOff val="15000"/>
                  </a:schemeClr>
                </a:solidFill>
                <a:latin typeface="Arial" panose="020B0604020202020204" pitchFamily="34" charset="0"/>
                <a:ea typeface="微软雅黑" panose="020B0503020204020204" charset="-122"/>
              </a:rPr>
              <a:t>产品优势</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2" name="AutoShape 2"/>
          <p:cNvSpPr/>
          <p:nvPr/>
        </p:nvSpPr>
        <p:spPr>
          <a:xfrm>
            <a:off x="981837" y="1604867"/>
            <a:ext cx="3394996" cy="2116741"/>
          </a:xfrm>
          <a:prstGeom prst="rect">
            <a:avLst/>
          </a:prstGeom>
          <a:solidFill>
            <a:schemeClr val="accent1">
              <a:alpha val="100000"/>
            </a:schemeClr>
          </a:solidFill>
        </p:spPr>
        <p:txBody>
          <a:bodyPr vert="horz" wrap="square" lIns="91440" tIns="45720" rIns="91440" bIns="45720" rtlCol="0" anchor="ctr" anchorCtr="0">
            <a:noAutofit/>
          </a:bodyPr>
          <a:lstStyle/>
          <a:p>
            <a:pPr algn="ctr">
              <a:defRPr/>
            </a:pPr>
            <a:r>
              <a:rPr lang="en-US" sz="2940">
                <a:solidFill>
                  <a:srgbClr val="FFFFFF">
                    <a:alpha val="100000"/>
                  </a:srgbClr>
                </a:solidFill>
                <a:latin typeface="Calibri" panose="020F0502020204030204"/>
                <a:ea typeface="Calibri" panose="020F0502020204030204"/>
                <a:cs typeface="Calibri" panose="020F0502020204030204"/>
              </a:rPr>
              <a:t>    </a:t>
            </a:r>
            <a:endParaRPr lang="en-US" sz="1100"/>
          </a:p>
        </p:txBody>
      </p:sp>
      <p:sp>
        <p:nvSpPr>
          <p:cNvPr id="6" name="AutoShape 3"/>
          <p:cNvSpPr/>
          <p:nvPr/>
        </p:nvSpPr>
        <p:spPr>
          <a:xfrm>
            <a:off x="4385940" y="3721588"/>
            <a:ext cx="3394996" cy="2116741"/>
          </a:xfrm>
          <a:prstGeom prst="rect">
            <a:avLst/>
          </a:prstGeom>
          <a:solidFill>
            <a:schemeClr val="accent1">
              <a:alpha val="100000"/>
            </a:schemeClr>
          </a:solidFill>
        </p:spPr>
        <p:txBody>
          <a:bodyPr/>
          <a:lstStyle/>
          <a:p>
            <a:endParaRPr lang="zh-CN" altLang="en-US"/>
          </a:p>
        </p:txBody>
      </p:sp>
      <p:pic>
        <p:nvPicPr>
          <p:cNvPr id="14" name="Picture 5"/>
          <p:cNvPicPr>
            <a:picLocks noChangeAspect="1"/>
          </p:cNvPicPr>
          <p:nvPr/>
        </p:nvPicPr>
        <p:blipFill>
          <a:blip r:embed="rId8"/>
          <a:srcRect t="18426" b="18426"/>
          <a:stretch>
            <a:fillRect/>
          </a:stretch>
        </p:blipFill>
        <p:spPr>
          <a:xfrm>
            <a:off x="981837" y="3694465"/>
            <a:ext cx="3394942" cy="2143864"/>
          </a:xfrm>
          <a:prstGeom prst="rect">
            <a:avLst/>
          </a:prstGeom>
        </p:spPr>
      </p:pic>
      <p:pic>
        <p:nvPicPr>
          <p:cNvPr id="23" name="Picture 6"/>
          <p:cNvPicPr>
            <a:picLocks noChangeAspect="1"/>
          </p:cNvPicPr>
          <p:nvPr/>
        </p:nvPicPr>
        <p:blipFill>
          <a:blip r:embed="rId9"/>
          <a:srcRect t="26635" b="26635"/>
          <a:stretch>
            <a:fillRect/>
          </a:stretch>
        </p:blipFill>
        <p:spPr>
          <a:xfrm>
            <a:off x="4385994" y="1586334"/>
            <a:ext cx="3394942" cy="2143864"/>
          </a:xfrm>
          <a:prstGeom prst="rect">
            <a:avLst/>
          </a:prstGeom>
        </p:spPr>
      </p:pic>
      <p:pic>
        <p:nvPicPr>
          <p:cNvPr id="24" name="Picture 7"/>
          <p:cNvPicPr>
            <a:picLocks noChangeAspect="1"/>
          </p:cNvPicPr>
          <p:nvPr/>
        </p:nvPicPr>
        <p:blipFill>
          <a:blip r:embed="rId10"/>
          <a:srcRect t="7597" b="7597"/>
          <a:stretch>
            <a:fillRect/>
          </a:stretch>
        </p:blipFill>
        <p:spPr>
          <a:xfrm>
            <a:off x="7771733" y="3694465"/>
            <a:ext cx="3394942" cy="2143864"/>
          </a:xfrm>
          <a:prstGeom prst="rect">
            <a:avLst/>
          </a:prstGeom>
        </p:spPr>
      </p:pic>
      <p:sp>
        <p:nvSpPr>
          <p:cNvPr id="25" name="TextBox 30"/>
          <p:cNvSpPr txBox="1"/>
          <p:nvPr/>
        </p:nvSpPr>
        <p:spPr>
          <a:xfrm>
            <a:off x="981837" y="1604867"/>
            <a:ext cx="3394996" cy="490334"/>
          </a:xfrm>
          <a:prstGeom prst="rect">
            <a:avLst/>
          </a:prstGeom>
        </p:spPr>
        <p:txBody>
          <a:bodyPr vert="horz" wrap="square" lIns="66008" tIns="33052" rIns="66008" bIns="33052" rtlCol="0" anchor="t" anchorCtr="0">
            <a:normAutofit/>
          </a:bodyPr>
          <a:lstStyle/>
          <a:p>
            <a:pPr algn="ctr">
              <a:lnSpc>
                <a:spcPct val="150000"/>
              </a:lnSpc>
            </a:pPr>
            <a:r>
              <a:rPr lang="en-US" sz="1725" b="1">
                <a:solidFill>
                  <a:srgbClr val="FFFDFD">
                    <a:alpha val="100000"/>
                  </a:srgbClr>
                </a:solidFill>
                <a:latin typeface="微软雅黑" panose="020B0503020204020204" charset="-122"/>
                <a:ea typeface="微软雅黑" panose="020B0503020204020204" charset="-122"/>
                <a:cs typeface="微软雅黑" panose="020B0503020204020204" charset="-122"/>
              </a:rPr>
              <a:t>人力需求预测准确性</a:t>
            </a:r>
            <a:endParaRPr lang="en-US" sz="1725" b="1">
              <a:solidFill>
                <a:srgbClr val="FFFDFD">
                  <a:alpha val="100000"/>
                </a:srgbClr>
              </a:solidFill>
              <a:latin typeface="微软雅黑" panose="020B0503020204020204" charset="-122"/>
              <a:ea typeface="微软雅黑" panose="020B0503020204020204" charset="-122"/>
              <a:cs typeface="微软雅黑" panose="020B0503020204020204" charset="-122"/>
            </a:endParaRPr>
          </a:p>
        </p:txBody>
      </p:sp>
      <p:sp>
        <p:nvSpPr>
          <p:cNvPr id="26" name="TextBox 31"/>
          <p:cNvSpPr txBox="1"/>
          <p:nvPr/>
        </p:nvSpPr>
        <p:spPr>
          <a:xfrm>
            <a:off x="1090562" y="2039620"/>
            <a:ext cx="3286271" cy="1654845"/>
          </a:xfrm>
          <a:prstGeom prst="rect">
            <a:avLst/>
          </a:prstGeom>
        </p:spPr>
        <p:txBody>
          <a:bodyPr vert="horz" wrap="square" lIns="66008" tIns="33052" rIns="66008" bIns="33052" rtlCol="0" anchor="ctr" anchorCtr="1">
            <a:normAutofit/>
          </a:bodyPr>
          <a:lstStyle/>
          <a:p>
            <a:pPr algn="l">
              <a:lnSpc>
                <a:spcPct val="186000"/>
              </a:lnSpc>
            </a:pPr>
            <a:r>
              <a:rPr lang="en-US" sz="1275">
                <a:solidFill>
                  <a:srgbClr val="FFFDFD">
                    <a:alpha val="100000"/>
                  </a:srgbClr>
                </a:solidFill>
                <a:latin typeface="微软雅黑" panose="020B0503020204020204" charset="-122"/>
                <a:ea typeface="微软雅黑" panose="020B0503020204020204" charset="-122"/>
              </a:rPr>
              <a:t>通过引入先进的数据分析技术和人工智能算法，可以帮助企业更准确地进行人力需求预测，</a:t>
            </a:r>
            <a:r>
              <a:rPr lang="zh-CN" altLang="en-US" sz="1275">
                <a:solidFill>
                  <a:srgbClr val="FFFDFD">
                    <a:alpha val="100000"/>
                  </a:srgbClr>
                </a:solidFill>
                <a:latin typeface="微软雅黑" panose="020B0503020204020204" charset="-122"/>
                <a:ea typeface="微软雅黑" panose="020B0503020204020204" charset="-122"/>
              </a:rPr>
              <a:t>利用多维度数据，为企业提供全面的人力资源配置方案。</a:t>
            </a:r>
            <a:endParaRPr lang="en-US" sz="1275">
              <a:solidFill>
                <a:srgbClr val="FFFDFD">
                  <a:alpha val="100000"/>
                </a:srgbClr>
              </a:solidFill>
              <a:latin typeface="微软雅黑" panose="020B0503020204020204" charset="-122"/>
              <a:ea typeface="微软雅黑" panose="020B0503020204020204" charset="-122"/>
            </a:endParaRPr>
          </a:p>
        </p:txBody>
      </p:sp>
      <p:sp>
        <p:nvSpPr>
          <p:cNvPr id="27" name="TextBox 32"/>
          <p:cNvSpPr txBox="1"/>
          <p:nvPr/>
        </p:nvSpPr>
        <p:spPr>
          <a:xfrm>
            <a:off x="4404104" y="3738808"/>
            <a:ext cx="3394996" cy="490334"/>
          </a:xfrm>
          <a:prstGeom prst="rect">
            <a:avLst/>
          </a:prstGeom>
          <a:solidFill>
            <a:schemeClr val="accent1">
              <a:alpha val="100000"/>
            </a:schemeClr>
          </a:solidFill>
        </p:spPr>
        <p:txBody>
          <a:bodyPr/>
          <a:lstStyle>
            <a:defPPr>
              <a:defRPr lang="en-US"/>
            </a:defPPr>
          </a:lstStyle>
          <a:p>
            <a:pPr algn="ctr"/>
            <a:r>
              <a:rPr lang="zh-CN" altLang="en-US" sz="1725" b="1">
                <a:solidFill>
                  <a:srgbClr val="FFFDFD">
                    <a:alpha val="100000"/>
                  </a:srgbClr>
                </a:solidFill>
                <a:latin typeface="微软雅黑" panose="020B0503020204020204" charset="-122"/>
                <a:ea typeface="微软雅黑" panose="020B0503020204020204" charset="-122"/>
              </a:rPr>
              <a:t>动态预测模型</a:t>
            </a:r>
            <a:endParaRPr lang="en-US" sz="1725" b="1">
              <a:solidFill>
                <a:srgbClr val="FFFDFD">
                  <a:alpha val="100000"/>
                </a:srgbClr>
              </a:solidFill>
              <a:latin typeface="微软雅黑" panose="020B0503020204020204" charset="-122"/>
              <a:ea typeface="微软雅黑" panose="020B0503020204020204" charset="-122"/>
            </a:endParaRPr>
          </a:p>
        </p:txBody>
      </p:sp>
      <p:sp>
        <p:nvSpPr>
          <p:cNvPr id="28" name="TextBox 33"/>
          <p:cNvSpPr txBox="1"/>
          <p:nvPr/>
        </p:nvSpPr>
        <p:spPr>
          <a:xfrm>
            <a:off x="4485558" y="4183504"/>
            <a:ext cx="3286271" cy="1654845"/>
          </a:xfrm>
          <a:prstGeom prst="rect">
            <a:avLst/>
          </a:prstGeom>
        </p:spPr>
        <p:txBody>
          <a:bodyPr vert="horz" wrap="square" lIns="66008" tIns="33052" rIns="66008" bIns="33052" rtlCol="0" anchor="ctr" anchorCtr="1">
            <a:normAutofit/>
          </a:bodyPr>
          <a:lstStyle/>
          <a:p>
            <a:pPr algn="l">
              <a:lnSpc>
                <a:spcPct val="186000"/>
              </a:lnSpc>
            </a:pPr>
            <a:r>
              <a:rPr lang="zh-CN" altLang="en-US" sz="1275">
                <a:solidFill>
                  <a:srgbClr val="FFFDFD">
                    <a:alpha val="100000"/>
                  </a:srgbClr>
                </a:solidFill>
                <a:latin typeface="微软雅黑" panose="020B0503020204020204" charset="-122"/>
                <a:ea typeface="微软雅黑" panose="020B0503020204020204" charset="-122"/>
              </a:rPr>
              <a:t>通过拟合历年数据和当前趋势，构建动态预测模型，提供企业内部人力波动和行业效益的输出曲线，使企业能够根据变化趋势灵活调整人力资源配置。</a:t>
            </a:r>
            <a:endParaRPr lang="en-US" sz="1350">
              <a:solidFill>
                <a:srgbClr val="FFFDFD">
                  <a:alpha val="100000"/>
                </a:srgbClr>
              </a:solidFill>
              <a:latin typeface="微软雅黑" panose="020B0503020204020204" charset="-122"/>
              <a:ea typeface="微软雅黑" panose="020B0503020204020204" charset="-122"/>
              <a:cs typeface="微软雅黑" panose="020B0503020204020204" charset="-122"/>
            </a:endParaRPr>
          </a:p>
        </p:txBody>
      </p:sp>
      <p:sp>
        <p:nvSpPr>
          <p:cNvPr id="29" name="TextBox 34"/>
          <p:cNvSpPr txBox="1"/>
          <p:nvPr/>
        </p:nvSpPr>
        <p:spPr>
          <a:xfrm>
            <a:off x="7771733" y="1604867"/>
            <a:ext cx="3394996" cy="490334"/>
          </a:xfrm>
          <a:prstGeom prst="rect">
            <a:avLst/>
          </a:prstGeom>
        </p:spPr>
        <p:txBody>
          <a:bodyPr vert="horz" wrap="square" lIns="66008" tIns="33052" rIns="66008" bIns="33052" rtlCol="0" anchor="t" anchorCtr="0">
            <a:normAutofit/>
          </a:bodyPr>
          <a:lstStyle/>
          <a:p>
            <a:pPr algn="ctr">
              <a:lnSpc>
                <a:spcPct val="150000"/>
              </a:lnSpc>
            </a:pPr>
            <a:r>
              <a:rPr lang="zh-CN" altLang="en-US" sz="1725" b="1">
                <a:solidFill>
                  <a:srgbClr val="FFFDFD">
                    <a:alpha val="100000"/>
                  </a:srgbClr>
                </a:solidFill>
                <a:latin typeface="微软雅黑" panose="020B0503020204020204" charset="-122"/>
                <a:ea typeface="微软雅黑" panose="020B0503020204020204" charset="-122"/>
                <a:cs typeface="微软雅黑" panose="020B0503020204020204" charset="-122"/>
              </a:rPr>
              <a:t>大模型</a:t>
            </a:r>
            <a:r>
              <a:rPr lang="en-US" sz="1725" b="1">
                <a:solidFill>
                  <a:srgbClr val="FFFDFD">
                    <a:alpha val="100000"/>
                  </a:srgbClr>
                </a:solidFill>
                <a:latin typeface="微软雅黑" panose="020B0503020204020204" charset="-122"/>
                <a:ea typeface="微软雅黑" panose="020B0503020204020204" charset="-122"/>
                <a:cs typeface="微软雅黑" panose="020B0503020204020204" charset="-122"/>
              </a:rPr>
              <a:t>支持企业决策</a:t>
            </a:r>
            <a:endParaRPr lang="en-US" sz="1725" b="1">
              <a:solidFill>
                <a:srgbClr val="FFFDFD">
                  <a:alpha val="100000"/>
                </a:srgbClr>
              </a:solidFill>
              <a:latin typeface="微软雅黑" panose="020B0503020204020204" charset="-122"/>
              <a:ea typeface="微软雅黑" panose="020B0503020204020204" charset="-122"/>
              <a:cs typeface="微软雅黑" panose="020B0503020204020204" charset="-122"/>
            </a:endParaRPr>
          </a:p>
        </p:txBody>
      </p:sp>
      <p:sp>
        <p:nvSpPr>
          <p:cNvPr id="30" name="TextBox 35"/>
          <p:cNvSpPr txBox="1"/>
          <p:nvPr/>
        </p:nvSpPr>
        <p:spPr>
          <a:xfrm>
            <a:off x="7862294" y="2067411"/>
            <a:ext cx="3286271" cy="1654845"/>
          </a:xfrm>
          <a:prstGeom prst="rect">
            <a:avLst/>
          </a:prstGeom>
        </p:spPr>
        <p:txBody>
          <a:bodyPr vert="horz" wrap="square" lIns="66008" tIns="33052" rIns="66008" bIns="33052" rtlCol="0" anchor="ctr" anchorCtr="1">
            <a:normAutofit/>
          </a:bodyPr>
          <a:lstStyle/>
          <a:p>
            <a:pPr algn="l">
              <a:lnSpc>
                <a:spcPct val="186000"/>
              </a:lnSpc>
            </a:pPr>
            <a:r>
              <a:rPr lang="zh-CN" altLang="en-US" sz="1200">
                <a:solidFill>
                  <a:srgbClr val="FFFDFD">
                    <a:alpha val="100000"/>
                  </a:srgbClr>
                </a:solidFill>
                <a:latin typeface="微软雅黑" panose="020B0503020204020204" charset="-122"/>
                <a:ea typeface="微软雅黑" panose="020B0503020204020204" charset="-122"/>
              </a:rPr>
              <a:t>利用第三方</a:t>
            </a:r>
            <a:r>
              <a:rPr lang="en-US" altLang="zh-CN" sz="1200">
                <a:solidFill>
                  <a:srgbClr val="FFFDFD">
                    <a:alpha val="100000"/>
                  </a:srgbClr>
                </a:solidFill>
                <a:latin typeface="微软雅黑" panose="020B0503020204020204" charset="-122"/>
                <a:ea typeface="微软雅黑" panose="020B0503020204020204" charset="-122"/>
              </a:rPr>
              <a:t>AI</a:t>
            </a:r>
            <a:r>
              <a:rPr lang="zh-CN" altLang="en-US" sz="1200">
                <a:solidFill>
                  <a:srgbClr val="FFFDFD">
                    <a:alpha val="100000"/>
                  </a:srgbClr>
                </a:solidFill>
                <a:latin typeface="微软雅黑" panose="020B0503020204020204" charset="-122"/>
                <a:ea typeface="微软雅黑" panose="020B0503020204020204" charset="-122"/>
              </a:rPr>
              <a:t>大模型，</a:t>
            </a:r>
            <a:r>
              <a:rPr lang="en-US" altLang="zh-CN" sz="1200">
                <a:solidFill>
                  <a:srgbClr val="FFFDFD">
                    <a:alpha val="100000"/>
                  </a:srgbClr>
                </a:solidFill>
                <a:latin typeface="微软雅黑" panose="020B0503020204020204" charset="-122"/>
                <a:ea typeface="微软雅黑" panose="020B0503020204020204" charset="-122"/>
              </a:rPr>
              <a:t> 通过提供准确、及时的人力需求预测数据和建议方案</a:t>
            </a:r>
            <a:r>
              <a:rPr lang="zh-CN" altLang="en-US" sz="1200">
                <a:solidFill>
                  <a:srgbClr val="FFFDFD">
                    <a:alpha val="100000"/>
                  </a:srgbClr>
                </a:solidFill>
                <a:latin typeface="微软雅黑" panose="020B0503020204020204" charset="-122"/>
                <a:ea typeface="微软雅黑" panose="020B0503020204020204" charset="-122"/>
              </a:rPr>
              <a:t>，</a:t>
            </a:r>
            <a:r>
              <a:rPr lang="en-US" altLang="zh-CN" sz="1200">
                <a:solidFill>
                  <a:srgbClr val="FFFDFD">
                    <a:alpha val="100000"/>
                  </a:srgbClr>
                </a:solidFill>
                <a:latin typeface="微软雅黑" panose="020B0503020204020204" charset="-122"/>
                <a:ea typeface="微软雅黑" panose="020B0503020204020204" charset="-122"/>
              </a:rPr>
              <a:t>帮助</a:t>
            </a:r>
            <a:r>
              <a:rPr lang="zh-CN" altLang="en-US" sz="1200">
                <a:solidFill>
                  <a:srgbClr val="FFFDFD">
                    <a:alpha val="100000"/>
                  </a:srgbClr>
                </a:solidFill>
                <a:latin typeface="微软雅黑" panose="020B0503020204020204" charset="-122"/>
                <a:ea typeface="微软雅黑" panose="020B0503020204020204" charset="-122"/>
              </a:rPr>
              <a:t>企业能够获得精确且即时的人力需求预测与建议，从而支持关键的业务决策。</a:t>
            </a:r>
            <a:endParaRPr lang="en-US" sz="1200">
              <a:solidFill>
                <a:srgbClr val="FFFDFD">
                  <a:alpha val="100000"/>
                </a:srgbClr>
              </a:solidFill>
              <a:latin typeface="微软雅黑" panose="020B0503020204020204" charset="-122"/>
              <a:ea typeface="微软雅黑" panose="020B0503020204020204" charset="-122"/>
            </a:endParaRPr>
          </a:p>
        </p:txBody>
      </p:sp>
    </p:spTree>
    <p:custDataLst>
      <p:tags r:id="rId1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 name="图片 15"/>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15" name="图片 14"/>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TextBox 2"/>
          <p:cNvSpPr txBox="1"/>
          <p:nvPr>
            <p:custDataLst>
              <p:tags r:id="rId7"/>
            </p:custDataLst>
          </p:nvPr>
        </p:nvSpPr>
        <p:spPr>
          <a:xfrm>
            <a:off x="2571585" y="1029917"/>
            <a:ext cx="8683321" cy="1118870"/>
          </a:xfrm>
          <a:prstGeom prst="rect">
            <a:avLst/>
          </a:prstGeom>
        </p:spPr>
        <p:txBody>
          <a:bodyPr vert="horz" wrap="square" lIns="114300" tIns="57150" rIns="114300" bIns="57150" rtlCol="0" anchor="t" anchorCtr="0">
            <a:spAutoFit/>
          </a:bodyPr>
          <a:lstStyle/>
          <a:p>
            <a:pPr>
              <a:lnSpc>
                <a:spcPct val="77000"/>
              </a:lnSpc>
            </a:pPr>
            <a:r>
              <a:rPr lang="en-US" sz="8475" b="1">
                <a:solidFill>
                  <a:schemeClr val="accent1"/>
                </a:solidFill>
                <a:latin typeface="微软雅黑" panose="020B0503020204020204" charset="-122"/>
                <a:ea typeface="微软雅黑" panose="020B0503020204020204" charset="-122"/>
                <a:cs typeface="微软雅黑" panose="020B0503020204020204" charset="-122"/>
              </a:rPr>
              <a:t>04</a:t>
            </a:r>
            <a:endParaRPr lang="en-US" sz="847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1097052" y="2763839"/>
            <a:ext cx="8024317" cy="959485"/>
          </a:xfrm>
          <a:prstGeom prst="rect">
            <a:avLst/>
          </a:prstGeom>
        </p:spPr>
        <p:txBody>
          <a:bodyPr vert="horz" wrap="square" lIns="114300" tIns="57150" rIns="114300" bIns="57150" rtlCol="0" anchor="t" anchorCtr="0">
            <a:spAutoFit/>
          </a:bodyPr>
          <a:lstStyle/>
          <a:p>
            <a:pPr>
              <a:lnSpc>
                <a:spcPct val="120000"/>
              </a:lnSpc>
            </a:pPr>
            <a:r>
              <a:rPr lang="en-US" sz="4575" b="1">
                <a:solidFill>
                  <a:srgbClr val="000000"/>
                </a:solidFill>
                <a:latin typeface="微软雅黑" panose="020B0503020204020204" charset="-122"/>
                <a:ea typeface="微软雅黑" panose="020B0503020204020204" charset="-122"/>
                <a:cs typeface="微软雅黑" panose="020B0503020204020204" charset="-122"/>
              </a:rPr>
              <a:t>项目实施方案</a:t>
            </a:r>
            <a:endParaRPr lang="en-US" sz="4575" b="1">
              <a:solidFill>
                <a:srgbClr val="000000"/>
              </a:solidFill>
              <a:latin typeface="微软雅黑" panose="020B0503020204020204" charset="-122"/>
              <a:ea typeface="微软雅黑" panose="020B0503020204020204" charset="-122"/>
              <a:cs typeface="微软雅黑" panose="020B0503020204020204" charset="-122"/>
            </a:endParaRPr>
          </a:p>
        </p:txBody>
      </p:sp>
    </p:spTree>
    <p:custDataLst>
      <p:tags r:id="rId8"/>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圆角矩形 106"/>
          <p:cNvSpPr/>
          <p:nvPr>
            <p:custDataLst>
              <p:tags r:id="rId1"/>
            </p:custDataLst>
          </p:nvPr>
        </p:nvSpPr>
        <p:spPr>
          <a:xfrm>
            <a:off x="759460" y="927100"/>
            <a:ext cx="4558665" cy="4991735"/>
          </a:xfrm>
          <a:prstGeom prst="roundRect">
            <a:avLst>
              <a:gd name="adj" fmla="val 8465"/>
            </a:avLst>
          </a:prstGeom>
          <a:solidFill>
            <a:schemeClr val="tx1">
              <a:lumMod val="40000"/>
              <a:lumOff val="6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lumMod val="50000"/>
                  <a:lumOff val="50000"/>
                  <a:alpha val="10000"/>
                </a:schemeClr>
              </a:solidFill>
            </a:endParaRPr>
          </a:p>
        </p:txBody>
      </p:sp>
      <p:pic>
        <p:nvPicPr>
          <p:cNvPr id="26" name="图片 25"/>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2" name="图片 1"/>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3" name="AutoShape 3"/>
          <p:cNvSpPr/>
          <p:nvPr/>
        </p:nvSpPr>
        <p:spPr>
          <a:xfrm>
            <a:off x="5689034" y="1306830"/>
            <a:ext cx="5992878" cy="4745355"/>
          </a:xfrm>
          <a:prstGeom prst="rect">
            <a:avLst/>
          </a:prstGeom>
          <a:noFill/>
        </p:spPr>
        <p:txBody>
          <a:bodyPr vert="horz" wrap="square" lIns="95250" tIns="95250" rIns="47625" bIns="95250" rtlCol="0" anchor="t" anchorCtr="0">
            <a:noAutofit/>
          </a:bodyPr>
          <a:lstStyle/>
          <a:p>
            <a:pPr algn="just">
              <a:lnSpc>
                <a:spcPct val="150000"/>
              </a:lnSpc>
              <a:spcBef>
                <a:spcPts val="375"/>
              </a:spcBef>
            </a:pPr>
            <a:r>
              <a:rPr lang="en-US" sz="1500">
                <a:solidFill>
                  <a:srgbClr val="000000"/>
                </a:solidFill>
                <a:latin typeface="微软雅黑" panose="020B0503020204020204" charset="-122"/>
                <a:ea typeface="微软雅黑" panose="020B0503020204020204" charset="-122"/>
                <a:cs typeface="微软雅黑" panose="020B0503020204020204" charset="-122"/>
              </a:rPr>
              <a:t>本系统需求主要包括信息录入、数据拟合、趋势预测和系统可靠性四个方面。</a:t>
            </a:r>
            <a:endParaRPr lang="en-US" sz="1500">
              <a:solidFill>
                <a:srgbClr val="000000"/>
              </a:solidFill>
              <a:latin typeface="微软雅黑" panose="020B0503020204020204" charset="-122"/>
              <a:ea typeface="微软雅黑" panose="020B0503020204020204" charset="-122"/>
              <a:cs typeface="微软雅黑" panose="020B0503020204020204" charset="-122"/>
            </a:endParaRPr>
          </a:p>
          <a:p>
            <a:pPr algn="just">
              <a:lnSpc>
                <a:spcPct val="150000"/>
              </a:lnSpc>
              <a:spcBef>
                <a:spcPts val="375"/>
              </a:spcBef>
            </a:pPr>
            <a:r>
              <a:rPr lang="en-US" sz="1500">
                <a:solidFill>
                  <a:srgbClr val="000000"/>
                </a:solidFill>
                <a:latin typeface="微软雅黑" panose="020B0503020204020204" charset="-122"/>
                <a:ea typeface="微软雅黑" panose="020B0503020204020204" charset="-122"/>
                <a:cs typeface="微软雅黑" panose="020B0503020204020204" charset="-122"/>
              </a:rPr>
              <a:t>信息录入需求涵盖企业财报、人员职务和订单数据录入界面，确保数据准确性和完整性。数据拟合需求包括数据整合、预处理、分析和拟合，以合适的模型拟合历史数据和人员波动情况。趋势预测需求涉及选择预测模型、年度月度预测和输出最终预测数据。系统可靠性需求包括数据准确性、稳定性、安全性和预测模型可靠性，确保系统正常运行和数据安全可靠。</a:t>
            </a:r>
            <a:endParaRPr lang="en-US" sz="1500">
              <a:solidFill>
                <a:srgbClr val="000000"/>
              </a:solidFill>
              <a:latin typeface="微软雅黑" panose="020B0503020204020204" charset="-122"/>
              <a:ea typeface="微软雅黑" panose="020B0503020204020204" charset="-122"/>
              <a:cs typeface="微软雅黑" panose="020B0503020204020204" charset="-122"/>
            </a:endParaRPr>
          </a:p>
          <a:p>
            <a:pPr algn="just">
              <a:lnSpc>
                <a:spcPct val="150000"/>
              </a:lnSpc>
              <a:spcBef>
                <a:spcPts val="375"/>
              </a:spcBef>
            </a:pPr>
            <a:r>
              <a:rPr lang="en-US" sz="1500">
                <a:solidFill>
                  <a:srgbClr val="000000"/>
                </a:solidFill>
                <a:latin typeface="微软雅黑" panose="020B0503020204020204" charset="-122"/>
                <a:ea typeface="微软雅黑" panose="020B0503020204020204" charset="-122"/>
                <a:cs typeface="微软雅黑" panose="020B0503020204020204" charset="-122"/>
              </a:rPr>
              <a:t>综上所述，本系统需求全面涵盖了企业数据分析和预测的关键方面，为企业管理决策提供有效支持。</a:t>
            </a:r>
            <a:endParaRPr lang="en-US" sz="150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25" name="TextBox 25"/>
          <p:cNvSpPr txBox="1"/>
          <p:nvPr>
            <p:custDataLst>
              <p:tags r:id="rId8"/>
            </p:custDataLst>
          </p:nvPr>
        </p:nvSpPr>
        <p:spPr>
          <a:xfrm>
            <a:off x="1143000" y="76200"/>
            <a:ext cx="10001250" cy="893445"/>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需求分析</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pic>
        <p:nvPicPr>
          <p:cNvPr id="28" name="图片 27" descr="/data/temp/ebc0e6d1-e844-11ee-8b62-2e2a8e9ed241.jpg@base@tag=imgScale&amp;m=1&amp;w=539&amp;h=598&amp;q=95ebc0e6d1-e844-11ee-8b62-2e2a8e9ed241"/>
          <p:cNvPicPr>
            <a:picLocks noChangeAspect="1"/>
          </p:cNvPicPr>
          <p:nvPr>
            <p:custDataLst>
              <p:tags r:id="rId9"/>
            </p:custDataLst>
          </p:nvPr>
        </p:nvPicPr>
        <p:blipFill rotWithShape="1">
          <a:blip r:embed="rId10"/>
          <a:srcRect l="4973" r="4973"/>
          <a:stretch>
            <a:fillRect/>
          </a:stretch>
        </p:blipFill>
        <p:spPr>
          <a:xfrm>
            <a:off x="3238698" y="1087237"/>
            <a:ext cx="1943779" cy="2158445"/>
          </a:xfrm>
          <a:prstGeom prst="roundRect">
            <a:avLst>
              <a:gd name="adj" fmla="val 8594"/>
            </a:avLst>
          </a:prstGeom>
          <a:solidFill>
            <a:srgbClr val="FFFFFF">
              <a:shade val="85000"/>
            </a:srgbClr>
          </a:solidFill>
          <a:ln w="3175" cap="flat" cmpd="sng" algn="ctr">
            <a:solidFill>
              <a:schemeClr val="tx1">
                <a:lumMod val="40000"/>
                <a:lumOff val="60000"/>
                <a:alpha val="20000"/>
              </a:schemeClr>
            </a:solidFill>
            <a:prstDash val="solid"/>
            <a:round/>
            <a:headEnd type="none" w="med" len="med"/>
            <a:tailEnd type="none" w="med" len="med"/>
          </a:ln>
          <a:effectLst/>
        </p:spPr>
      </p:pic>
      <p:pic>
        <p:nvPicPr>
          <p:cNvPr id="6" name="图片 5" descr="/data/temp/ebc0eb00-e844-11ee-8b62-2e2a8e9ed241.jpg@base@tag=imgScale&amp;m=1&amp;w=539&amp;h=598&amp;q=95ebc0eb00-e844-11ee-8b62-2e2a8e9ed241"/>
          <p:cNvPicPr/>
          <p:nvPr>
            <p:custDataLst>
              <p:tags r:id="rId11"/>
            </p:custDataLst>
          </p:nvPr>
        </p:nvPicPr>
        <p:blipFill rotWithShape="1">
          <a:blip r:embed="rId12"/>
          <a:srcRect l="9365" t="797" r="1338"/>
          <a:stretch>
            <a:fillRect/>
          </a:stretch>
        </p:blipFill>
        <p:spPr>
          <a:xfrm>
            <a:off x="990442" y="1087234"/>
            <a:ext cx="1942923" cy="2158445"/>
          </a:xfrm>
          <a:prstGeom prst="roundRect">
            <a:avLst>
              <a:gd name="adj" fmla="val 8594"/>
            </a:avLst>
          </a:prstGeom>
          <a:solidFill>
            <a:srgbClr val="FFFFFF">
              <a:shade val="85000"/>
            </a:srgbClr>
          </a:solidFill>
          <a:ln w="3175" cap="flat" cmpd="sng" algn="ctr">
            <a:solidFill>
              <a:schemeClr val="tx1">
                <a:lumMod val="40000"/>
                <a:lumOff val="60000"/>
                <a:alpha val="20000"/>
              </a:schemeClr>
            </a:solidFill>
            <a:prstDash val="solid"/>
            <a:round/>
            <a:headEnd type="none" w="med" len="med"/>
            <a:tailEnd type="none" w="med" len="med"/>
          </a:ln>
          <a:effectLst/>
        </p:spPr>
      </p:pic>
      <p:pic>
        <p:nvPicPr>
          <p:cNvPr id="22" name="图片 21" descr="/data/temp/ebc0f432-e844-11ee-8b62-2e2a8e9ed241.jpg@base@tag=imgScale&amp;m=1&amp;w=539&amp;h=600&amp;q=95ebc0f432-e844-11ee-8b62-2e2a8e9ed241"/>
          <p:cNvPicPr/>
          <p:nvPr>
            <p:custDataLst>
              <p:tags r:id="rId13"/>
            </p:custDataLst>
          </p:nvPr>
        </p:nvPicPr>
        <p:blipFill rotWithShape="1">
          <a:blip r:embed="rId14"/>
          <a:srcRect l="5150" r="5150"/>
          <a:stretch>
            <a:fillRect/>
          </a:stretch>
        </p:blipFill>
        <p:spPr>
          <a:xfrm>
            <a:off x="990085" y="3886307"/>
            <a:ext cx="1942923" cy="2166037"/>
          </a:xfrm>
          <a:prstGeom prst="roundRect">
            <a:avLst>
              <a:gd name="adj" fmla="val 8594"/>
            </a:avLst>
          </a:prstGeom>
          <a:solidFill>
            <a:srgbClr val="FFFFFF">
              <a:shade val="85000"/>
            </a:srgbClr>
          </a:solidFill>
          <a:ln w="3175" cap="flat" cmpd="sng" algn="ctr">
            <a:solidFill>
              <a:schemeClr val="tx1">
                <a:lumMod val="40000"/>
                <a:lumOff val="60000"/>
                <a:alpha val="20000"/>
              </a:schemeClr>
            </a:solidFill>
            <a:prstDash val="solid"/>
            <a:round/>
            <a:headEnd type="none" w="med" len="med"/>
            <a:tailEnd type="none" w="med" len="med"/>
          </a:ln>
          <a:effectLst/>
        </p:spPr>
      </p:pic>
      <p:pic>
        <p:nvPicPr>
          <p:cNvPr id="24" name="图片 23" descr="/data/temp/ebc0f86b-e844-11ee-8b62-2e2a8e9ed241.jpg@base@tag=imgScale&amp;m=1&amp;w=539&amp;h=600&amp;q=95ebc0f86b-e844-11ee-8b62-2e2a8e9ed241"/>
          <p:cNvPicPr/>
          <p:nvPr>
            <p:custDataLst>
              <p:tags r:id="rId15"/>
            </p:custDataLst>
          </p:nvPr>
        </p:nvPicPr>
        <p:blipFill rotWithShape="1">
          <a:blip r:embed="rId16"/>
          <a:srcRect l="9833" t="13265" r="13500" b="1265"/>
          <a:stretch>
            <a:fillRect/>
          </a:stretch>
        </p:blipFill>
        <p:spPr>
          <a:xfrm>
            <a:off x="3276600" y="3886200"/>
            <a:ext cx="1905635" cy="2165985"/>
          </a:xfrm>
          <a:prstGeom prst="roundRect">
            <a:avLst>
              <a:gd name="adj" fmla="val 8594"/>
            </a:avLst>
          </a:prstGeom>
          <a:solidFill>
            <a:srgbClr val="FFFFFF">
              <a:shade val="85000"/>
            </a:srgbClr>
          </a:solidFill>
          <a:ln w="3175" cap="flat" cmpd="sng" algn="ctr">
            <a:solidFill>
              <a:schemeClr val="tx1">
                <a:lumMod val="40000"/>
                <a:lumOff val="60000"/>
                <a:alpha val="20000"/>
              </a:schemeClr>
            </a:solidFill>
            <a:prstDash val="solid"/>
            <a:round/>
            <a:headEnd type="none" w="med" len="med"/>
            <a:tailEnd type="none" w="med" len="med"/>
          </a:ln>
          <a:effectLst/>
        </p:spPr>
      </p:pic>
    </p:spTree>
    <p:custDataLst>
      <p:tags r:id="rId1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custDataLst>
              <p:tags r:id="rId1"/>
            </p:custDataLst>
          </p:nvPr>
        </p:nvSpPr>
        <p:spPr>
          <a:xfrm>
            <a:off x="7965383" y="579438"/>
            <a:ext cx="1659890" cy="706755"/>
          </a:xfrm>
          <a:prstGeom prst="rect">
            <a:avLst/>
          </a:prstGeom>
          <a:noFill/>
        </p:spPr>
        <p:txBody>
          <a:bodyPr wrap="square" lIns="0" rtlCol="0">
            <a:normAutofit/>
          </a:bodyPr>
          <a:lstStyle>
            <a:defPPr>
              <a:defRPr lang="zh-CN"/>
            </a:defPPr>
            <a:lvl1pPr>
              <a:defRPr sz="4000" b="1" spc="600">
                <a:solidFill>
                  <a:schemeClr val="tx1">
                    <a:lumMod val="85000"/>
                    <a:lumOff val="15000"/>
                  </a:schemeClr>
                </a:solidFill>
                <a:uFillTx/>
                <a:latin typeface="Arial" panose="020B0604020202020204" pitchFamily="34" charset="0"/>
                <a:ea typeface="微软雅黑" panose="020B0503020204020204" charset="-122"/>
              </a:defRPr>
            </a:lvl1pPr>
          </a:lstStyle>
          <a:p>
            <a:pPr marL="0" indent="0" algn="l">
              <a:lnSpc>
                <a:spcPct val="100000"/>
              </a:lnSpc>
              <a:spcBef>
                <a:spcPts val="0"/>
              </a:spcBef>
              <a:spcAft>
                <a:spcPts val="0"/>
              </a:spcAft>
              <a:buSzPct val="100000"/>
              <a:buNone/>
            </a:pPr>
            <a:r>
              <a:rPr lang="en-US" sz="4000">
                <a:solidFill>
                  <a:schemeClr val="accent1"/>
                </a:solidFill>
                <a:ea typeface="汉仪旗黑-85S" panose="00020600040101010101" pitchFamily="18" charset="-122"/>
              </a:rPr>
              <a:t>目录</a:t>
            </a:r>
            <a:endParaRPr lang="en-US" sz="4000">
              <a:solidFill>
                <a:schemeClr val="accent1"/>
              </a:solidFill>
              <a:ea typeface="汉仪旗黑-85S" panose="00020600040101010101" pitchFamily="18" charset="-122"/>
            </a:endParaRPr>
          </a:p>
        </p:txBody>
      </p:sp>
      <p:grpSp>
        <p:nvGrpSpPr>
          <p:cNvPr id="2" name="组合 1"/>
          <p:cNvGrpSpPr/>
          <p:nvPr/>
        </p:nvGrpSpPr>
        <p:grpSpPr>
          <a:xfrm>
            <a:off x="6944995" y="1643380"/>
            <a:ext cx="4398010" cy="716280"/>
            <a:chOff x="10937" y="2588"/>
            <a:chExt cx="6926" cy="1128"/>
          </a:xfrm>
        </p:grpSpPr>
        <p:sp>
          <p:nvSpPr>
            <p:cNvPr id="90" name="文本框 89"/>
            <p:cNvSpPr txBox="1"/>
            <p:nvPr>
              <p:custDataLst>
                <p:tags r:id="rId2"/>
              </p:custDataLst>
            </p:nvPr>
          </p:nvSpPr>
          <p:spPr>
            <a:xfrm>
              <a:off x="12453" y="2588"/>
              <a:ext cx="5410" cy="685"/>
            </a:xfrm>
            <a:prstGeom prst="rect">
              <a:avLst/>
            </a:prstGeom>
            <a:noFill/>
          </p:spPr>
          <p:txBody>
            <a:bodyPr wrap="square" lIns="91440" tIns="45720" rIns="91440" bIns="0" anchor="b">
              <a:normAutofit/>
            </a:bodyPr>
            <a:lstStyle/>
            <a:p>
              <a:pPr marL="0" lvl="0" indent="0" algn="l">
                <a:lnSpc>
                  <a:spcPct val="120000"/>
                </a:lnSpc>
                <a:spcBef>
                  <a:spcPts val="0"/>
                </a:spcBef>
                <a:spcAft>
                  <a:spcPts val="0"/>
                </a:spcAft>
                <a:buSzPct val="100000"/>
                <a:buFontTx/>
              </a:pPr>
              <a:r>
                <a:rPr lang="en-US" b="1" spc="200">
                  <a:solidFill>
                    <a:schemeClr val="dk1">
                      <a:lumMod val="85000"/>
                      <a:lumOff val="15000"/>
                    </a:schemeClr>
                  </a:solidFill>
                  <a:uFillTx/>
                  <a:latin typeface="Arial" panose="020B0604020202020204" pitchFamily="34" charset="0"/>
                  <a:ea typeface="微软雅黑" panose="020B0503020204020204" charset="-122"/>
                </a:rPr>
                <a:t>项目背景</a:t>
              </a:r>
              <a:endParaRPr lang="en-US" b="1" spc="200">
                <a:solidFill>
                  <a:schemeClr val="dk1">
                    <a:lumMod val="85000"/>
                    <a:lumOff val="15000"/>
                  </a:schemeClr>
                </a:solidFill>
                <a:uFillTx/>
                <a:latin typeface="Arial" panose="020B0604020202020204" pitchFamily="34" charset="0"/>
                <a:ea typeface="微软雅黑" panose="020B0503020204020204" charset="-122"/>
              </a:endParaRPr>
            </a:p>
          </p:txBody>
        </p:sp>
        <p:sp>
          <p:nvSpPr>
            <p:cNvPr id="88" name="文本框 87"/>
            <p:cNvSpPr txBox="1"/>
            <p:nvPr>
              <p:custDataLst>
                <p:tags r:id="rId3"/>
              </p:custDataLst>
            </p:nvPr>
          </p:nvSpPr>
          <p:spPr>
            <a:xfrm>
              <a:off x="10937" y="2894"/>
              <a:ext cx="1120" cy="822"/>
            </a:xfrm>
            <a:prstGeom prst="rect">
              <a:avLst/>
            </a:prstGeom>
            <a:noFill/>
          </p:spPr>
          <p:txBody>
            <a:bodyPr wrap="square" rtlCol="0">
              <a:normAutofit fontScale="97500"/>
              <a:scene3d>
                <a:camera prst="orthographicFront"/>
                <a:lightRig rig="threePt" dir="t"/>
              </a:scene3d>
              <a:sp3d contourW="12700"/>
            </a:bodyPr>
            <a:lstStyle/>
            <a:p>
              <a:pPr algn="ctr"/>
              <a:r>
                <a:rPr lang="en-US" altLang="zh-CN" sz="2800" b="1" spc="300" dirty="0">
                  <a:solidFill>
                    <a:schemeClr val="dk1">
                      <a:lumMod val="85000"/>
                      <a:lumOff val="15000"/>
                    </a:schemeClr>
                  </a:solidFill>
                  <a:latin typeface="Arial" panose="020B0604020202020204" pitchFamily="34" charset="0"/>
                  <a:ea typeface="微软雅黑" panose="020B0503020204020204" charset="-122"/>
                  <a:cs typeface="+mj-lt"/>
                  <a:sym typeface="Arial" panose="020B0604020202020204" pitchFamily="34" charset="0"/>
                </a:rPr>
                <a:t>01</a:t>
              </a:r>
              <a:endParaRPr lang="en-US" altLang="zh-CN" sz="2800" b="1" spc="300" dirty="0">
                <a:solidFill>
                  <a:schemeClr val="dk1">
                    <a:lumMod val="85000"/>
                    <a:lumOff val="15000"/>
                  </a:schemeClr>
                </a:solidFill>
                <a:latin typeface="Arial" panose="020B0604020202020204" pitchFamily="34" charset="0"/>
                <a:ea typeface="微软雅黑" panose="020B0503020204020204" charset="-122"/>
                <a:cs typeface="+mj-lt"/>
                <a:sym typeface="Arial" panose="020B0604020202020204" pitchFamily="34" charset="0"/>
              </a:endParaRPr>
            </a:p>
          </p:txBody>
        </p:sp>
        <p:cxnSp>
          <p:nvCxnSpPr>
            <p:cNvPr id="89" name="直接连接符 88"/>
            <p:cNvCxnSpPr/>
            <p:nvPr>
              <p:custDataLst>
                <p:tags r:id="rId4"/>
              </p:custDataLst>
            </p:nvPr>
          </p:nvCxnSpPr>
          <p:spPr>
            <a:xfrm>
              <a:off x="12121" y="2905"/>
              <a:ext cx="0" cy="800"/>
            </a:xfrm>
            <a:prstGeom prst="line">
              <a:avLst/>
            </a:prstGeom>
            <a:ln w="698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6944995" y="2600325"/>
            <a:ext cx="4398010" cy="716280"/>
            <a:chOff x="10937" y="4095"/>
            <a:chExt cx="6926" cy="1128"/>
          </a:xfrm>
        </p:grpSpPr>
        <p:sp>
          <p:nvSpPr>
            <p:cNvPr id="75" name="文本框 74"/>
            <p:cNvSpPr txBox="1"/>
            <p:nvPr>
              <p:custDataLst>
                <p:tags r:id="rId5"/>
              </p:custDataLst>
            </p:nvPr>
          </p:nvSpPr>
          <p:spPr>
            <a:xfrm>
              <a:off x="10937" y="4401"/>
              <a:ext cx="1120" cy="822"/>
            </a:xfrm>
            <a:prstGeom prst="rect">
              <a:avLst/>
            </a:prstGeom>
            <a:noFill/>
          </p:spPr>
          <p:txBody>
            <a:bodyPr wrap="square" rtlCol="0">
              <a:normAutofit fontScale="97500"/>
              <a:scene3d>
                <a:camera prst="orthographicFront"/>
                <a:lightRig rig="threePt" dir="t"/>
              </a:scene3d>
              <a:sp3d contourW="12700"/>
            </a:bodyPr>
            <a:lstStyle/>
            <a:p>
              <a:pPr algn="ctr"/>
              <a:r>
                <a:rPr lang="en-US" altLang="zh-CN" sz="2800" b="1" spc="300" dirty="0">
                  <a:solidFill>
                    <a:schemeClr val="dk1">
                      <a:lumMod val="85000"/>
                      <a:lumOff val="15000"/>
                    </a:schemeClr>
                  </a:solidFill>
                  <a:latin typeface="Arial" panose="020B0604020202020204" pitchFamily="34" charset="0"/>
                  <a:ea typeface="微软雅黑" panose="020B0503020204020204" charset="-122"/>
                  <a:cs typeface="+mj-lt"/>
                  <a:sym typeface="Arial" panose="020B0604020202020204" pitchFamily="34" charset="0"/>
                </a:rPr>
                <a:t>02</a:t>
              </a:r>
              <a:endParaRPr lang="en-US" altLang="zh-CN" sz="2800" b="1" spc="300" dirty="0">
                <a:solidFill>
                  <a:schemeClr val="dk1">
                    <a:lumMod val="85000"/>
                    <a:lumOff val="15000"/>
                  </a:schemeClr>
                </a:solidFill>
                <a:latin typeface="Arial" panose="020B0604020202020204" pitchFamily="34" charset="0"/>
                <a:ea typeface="微软雅黑" panose="020B0503020204020204" charset="-122"/>
                <a:cs typeface="+mj-lt"/>
                <a:sym typeface="Arial" panose="020B0604020202020204" pitchFamily="34" charset="0"/>
              </a:endParaRPr>
            </a:p>
          </p:txBody>
        </p:sp>
        <p:cxnSp>
          <p:nvCxnSpPr>
            <p:cNvPr id="76" name="直接连接符 75"/>
            <p:cNvCxnSpPr/>
            <p:nvPr>
              <p:custDataLst>
                <p:tags r:id="rId6"/>
              </p:custDataLst>
            </p:nvPr>
          </p:nvCxnSpPr>
          <p:spPr>
            <a:xfrm>
              <a:off x="12121" y="4412"/>
              <a:ext cx="0" cy="800"/>
            </a:xfrm>
            <a:prstGeom prst="line">
              <a:avLst/>
            </a:prstGeom>
            <a:ln w="698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0" name="文本框 79"/>
            <p:cNvSpPr txBox="1"/>
            <p:nvPr>
              <p:custDataLst>
                <p:tags r:id="rId7"/>
              </p:custDataLst>
            </p:nvPr>
          </p:nvSpPr>
          <p:spPr>
            <a:xfrm>
              <a:off x="12453" y="4095"/>
              <a:ext cx="5410" cy="685"/>
            </a:xfrm>
            <a:prstGeom prst="rect">
              <a:avLst/>
            </a:prstGeom>
            <a:noFill/>
          </p:spPr>
          <p:txBody>
            <a:bodyPr wrap="square" lIns="91440" tIns="45720" rIns="91440" bIns="0" anchor="b">
              <a:normAutofit/>
            </a:bodyPr>
            <a:lstStyle/>
            <a:p>
              <a:pPr marL="0" lvl="0" indent="0" algn="l">
                <a:lnSpc>
                  <a:spcPct val="120000"/>
                </a:lnSpc>
                <a:spcBef>
                  <a:spcPts val="0"/>
                </a:spcBef>
                <a:spcAft>
                  <a:spcPts val="0"/>
                </a:spcAft>
                <a:buSzPct val="100000"/>
                <a:buFontTx/>
              </a:pPr>
              <a:r>
                <a:rPr lang="en-US" b="1" spc="200">
                  <a:solidFill>
                    <a:schemeClr val="dk1">
                      <a:lumMod val="85000"/>
                      <a:lumOff val="15000"/>
                    </a:schemeClr>
                  </a:solidFill>
                  <a:uFillTx/>
                  <a:latin typeface="Arial" panose="020B0604020202020204" pitchFamily="34" charset="0"/>
                  <a:ea typeface="微软雅黑" panose="020B0503020204020204" charset="-122"/>
                </a:rPr>
                <a:t>需求理解</a:t>
              </a:r>
              <a:endParaRPr lang="en-US" b="1" spc="200">
                <a:solidFill>
                  <a:schemeClr val="dk1">
                    <a:lumMod val="85000"/>
                    <a:lumOff val="15000"/>
                  </a:schemeClr>
                </a:solidFill>
                <a:uFillTx/>
                <a:latin typeface="Arial" panose="020B0604020202020204" pitchFamily="34" charset="0"/>
                <a:ea typeface="微软雅黑" panose="020B0503020204020204" charset="-122"/>
              </a:endParaRPr>
            </a:p>
          </p:txBody>
        </p:sp>
      </p:grpSp>
      <p:grpSp>
        <p:nvGrpSpPr>
          <p:cNvPr id="4" name="组合 3"/>
          <p:cNvGrpSpPr/>
          <p:nvPr/>
        </p:nvGrpSpPr>
        <p:grpSpPr>
          <a:xfrm>
            <a:off x="6944995" y="3557905"/>
            <a:ext cx="4398645" cy="716280"/>
            <a:chOff x="10937" y="5603"/>
            <a:chExt cx="6927" cy="1128"/>
          </a:xfrm>
        </p:grpSpPr>
        <p:sp>
          <p:nvSpPr>
            <p:cNvPr id="68" name="文本框 67"/>
            <p:cNvSpPr txBox="1"/>
            <p:nvPr>
              <p:custDataLst>
                <p:tags r:id="rId8"/>
              </p:custDataLst>
            </p:nvPr>
          </p:nvSpPr>
          <p:spPr>
            <a:xfrm>
              <a:off x="10937" y="5909"/>
              <a:ext cx="1120" cy="822"/>
            </a:xfrm>
            <a:prstGeom prst="rect">
              <a:avLst/>
            </a:prstGeom>
            <a:noFill/>
          </p:spPr>
          <p:txBody>
            <a:bodyPr wrap="square" rtlCol="0">
              <a:normAutofit fontScale="97500"/>
              <a:scene3d>
                <a:camera prst="orthographicFront"/>
                <a:lightRig rig="threePt" dir="t"/>
              </a:scene3d>
              <a:sp3d contourW="12700"/>
            </a:bodyPr>
            <a:lstStyle/>
            <a:p>
              <a:pPr algn="ctr"/>
              <a:r>
                <a:rPr lang="en-US" altLang="zh-CN" sz="2800" b="1" spc="300" dirty="0">
                  <a:solidFill>
                    <a:schemeClr val="dk1">
                      <a:lumMod val="85000"/>
                      <a:lumOff val="15000"/>
                    </a:schemeClr>
                  </a:solidFill>
                  <a:latin typeface="Arial" panose="020B0604020202020204" pitchFamily="34" charset="0"/>
                  <a:ea typeface="微软雅黑" panose="020B0503020204020204" charset="-122"/>
                  <a:cs typeface="+mj-lt"/>
                  <a:sym typeface="Arial" panose="020B0604020202020204" pitchFamily="34" charset="0"/>
                </a:rPr>
                <a:t>03</a:t>
              </a:r>
              <a:endParaRPr lang="en-US" altLang="zh-CN" sz="2800" b="1" spc="300" dirty="0">
                <a:solidFill>
                  <a:schemeClr val="dk1">
                    <a:lumMod val="85000"/>
                    <a:lumOff val="15000"/>
                  </a:schemeClr>
                </a:solidFill>
                <a:latin typeface="Arial" panose="020B0604020202020204" pitchFamily="34" charset="0"/>
                <a:ea typeface="微软雅黑" panose="020B0503020204020204" charset="-122"/>
                <a:cs typeface="+mj-lt"/>
                <a:sym typeface="Arial" panose="020B0604020202020204" pitchFamily="34" charset="0"/>
              </a:endParaRPr>
            </a:p>
          </p:txBody>
        </p:sp>
        <p:cxnSp>
          <p:nvCxnSpPr>
            <p:cNvPr id="69" name="直接连接符 68"/>
            <p:cNvCxnSpPr/>
            <p:nvPr>
              <p:custDataLst>
                <p:tags r:id="rId9"/>
              </p:custDataLst>
            </p:nvPr>
          </p:nvCxnSpPr>
          <p:spPr>
            <a:xfrm>
              <a:off x="12121" y="5920"/>
              <a:ext cx="0" cy="800"/>
            </a:xfrm>
            <a:prstGeom prst="line">
              <a:avLst/>
            </a:prstGeom>
            <a:ln w="698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3" name="文本框 72"/>
            <p:cNvSpPr txBox="1"/>
            <p:nvPr>
              <p:custDataLst>
                <p:tags r:id="rId10"/>
              </p:custDataLst>
            </p:nvPr>
          </p:nvSpPr>
          <p:spPr>
            <a:xfrm>
              <a:off x="12454" y="5603"/>
              <a:ext cx="5410" cy="685"/>
            </a:xfrm>
            <a:prstGeom prst="rect">
              <a:avLst/>
            </a:prstGeom>
            <a:noFill/>
          </p:spPr>
          <p:txBody>
            <a:bodyPr wrap="square" lIns="91440" tIns="45720" rIns="91440" bIns="0" anchor="b">
              <a:normAutofit/>
            </a:bodyPr>
            <a:lstStyle/>
            <a:p>
              <a:pPr marL="0" lvl="0" indent="0" algn="l">
                <a:lnSpc>
                  <a:spcPct val="120000"/>
                </a:lnSpc>
                <a:spcBef>
                  <a:spcPts val="0"/>
                </a:spcBef>
                <a:spcAft>
                  <a:spcPts val="0"/>
                </a:spcAft>
                <a:buSzPct val="100000"/>
                <a:buFontTx/>
              </a:pPr>
              <a:r>
                <a:rPr lang="en-US" b="1" spc="200">
                  <a:solidFill>
                    <a:schemeClr val="dk1">
                      <a:lumMod val="85000"/>
                      <a:lumOff val="15000"/>
                    </a:schemeClr>
                  </a:solidFill>
                  <a:uFillTx/>
                  <a:latin typeface="Arial" panose="020B0604020202020204" pitchFamily="34" charset="0"/>
                  <a:ea typeface="微软雅黑" panose="020B0503020204020204" charset="-122"/>
                </a:rPr>
                <a:t>项目设计方案</a:t>
              </a:r>
              <a:r>
                <a:rPr lang="zh-CN" altLang="en-US" b="1" spc="200">
                  <a:solidFill>
                    <a:schemeClr val="dk1">
                      <a:lumMod val="85000"/>
                      <a:lumOff val="15000"/>
                    </a:schemeClr>
                  </a:solidFill>
                  <a:latin typeface="Arial" panose="020B0604020202020204" pitchFamily="34" charset="0"/>
                  <a:ea typeface="微软雅黑" panose="020B0503020204020204" charset="-122"/>
                </a:rPr>
                <a:t>及产品优势</a:t>
              </a:r>
              <a:endParaRPr lang="en-US" b="1" spc="200">
                <a:solidFill>
                  <a:schemeClr val="dk1">
                    <a:lumMod val="85000"/>
                    <a:lumOff val="15000"/>
                  </a:schemeClr>
                </a:solidFill>
                <a:uFillTx/>
                <a:latin typeface="Arial" panose="020B0604020202020204" pitchFamily="34" charset="0"/>
                <a:ea typeface="微软雅黑" panose="020B0503020204020204" charset="-122"/>
              </a:endParaRPr>
            </a:p>
          </p:txBody>
        </p:sp>
      </p:grpSp>
      <p:grpSp>
        <p:nvGrpSpPr>
          <p:cNvPr id="5" name="组合 4"/>
          <p:cNvGrpSpPr/>
          <p:nvPr/>
        </p:nvGrpSpPr>
        <p:grpSpPr>
          <a:xfrm>
            <a:off x="6944995" y="4514850"/>
            <a:ext cx="4398645" cy="716280"/>
            <a:chOff x="10937" y="7110"/>
            <a:chExt cx="6927" cy="1128"/>
          </a:xfrm>
        </p:grpSpPr>
        <p:sp>
          <p:nvSpPr>
            <p:cNvPr id="61" name="文本框 60"/>
            <p:cNvSpPr txBox="1"/>
            <p:nvPr>
              <p:custDataLst>
                <p:tags r:id="rId11"/>
              </p:custDataLst>
            </p:nvPr>
          </p:nvSpPr>
          <p:spPr>
            <a:xfrm>
              <a:off x="10937" y="7416"/>
              <a:ext cx="1120" cy="822"/>
            </a:xfrm>
            <a:prstGeom prst="rect">
              <a:avLst/>
            </a:prstGeom>
            <a:noFill/>
          </p:spPr>
          <p:txBody>
            <a:bodyPr wrap="square" rtlCol="0">
              <a:normAutofit fontScale="97500"/>
              <a:scene3d>
                <a:camera prst="orthographicFront"/>
                <a:lightRig rig="threePt" dir="t"/>
              </a:scene3d>
              <a:sp3d contourW="12700"/>
            </a:bodyPr>
            <a:lstStyle/>
            <a:p>
              <a:pPr algn="ctr"/>
              <a:r>
                <a:rPr lang="en-US" altLang="zh-CN" sz="2800" b="1" spc="300" dirty="0">
                  <a:solidFill>
                    <a:schemeClr val="dk1">
                      <a:lumMod val="85000"/>
                      <a:lumOff val="15000"/>
                    </a:schemeClr>
                  </a:solidFill>
                  <a:latin typeface="Arial" panose="020B0604020202020204" pitchFamily="34" charset="0"/>
                  <a:ea typeface="微软雅黑" panose="020B0503020204020204" charset="-122"/>
                  <a:cs typeface="+mj-lt"/>
                  <a:sym typeface="Arial" panose="020B0604020202020204" pitchFamily="34" charset="0"/>
                </a:rPr>
                <a:t>04</a:t>
              </a:r>
              <a:endParaRPr lang="en-US" altLang="zh-CN" sz="2800" b="1" spc="300" dirty="0">
                <a:solidFill>
                  <a:schemeClr val="dk1">
                    <a:lumMod val="85000"/>
                    <a:lumOff val="15000"/>
                  </a:schemeClr>
                </a:solidFill>
                <a:latin typeface="Arial" panose="020B0604020202020204" pitchFamily="34" charset="0"/>
                <a:ea typeface="微软雅黑" panose="020B0503020204020204" charset="-122"/>
                <a:cs typeface="+mj-lt"/>
                <a:sym typeface="Arial" panose="020B0604020202020204" pitchFamily="34" charset="0"/>
              </a:endParaRPr>
            </a:p>
          </p:txBody>
        </p:sp>
        <p:cxnSp>
          <p:nvCxnSpPr>
            <p:cNvPr id="62" name="直接连接符 61"/>
            <p:cNvCxnSpPr/>
            <p:nvPr>
              <p:custDataLst>
                <p:tags r:id="rId12"/>
              </p:custDataLst>
            </p:nvPr>
          </p:nvCxnSpPr>
          <p:spPr>
            <a:xfrm>
              <a:off x="12121" y="7427"/>
              <a:ext cx="0" cy="800"/>
            </a:xfrm>
            <a:prstGeom prst="line">
              <a:avLst/>
            </a:prstGeom>
            <a:ln w="698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文本框 63"/>
            <p:cNvSpPr txBox="1"/>
            <p:nvPr>
              <p:custDataLst>
                <p:tags r:id="rId13"/>
              </p:custDataLst>
            </p:nvPr>
          </p:nvSpPr>
          <p:spPr>
            <a:xfrm>
              <a:off x="12454" y="7110"/>
              <a:ext cx="5410" cy="685"/>
            </a:xfrm>
            <a:prstGeom prst="rect">
              <a:avLst/>
            </a:prstGeom>
            <a:noFill/>
          </p:spPr>
          <p:txBody>
            <a:bodyPr wrap="square" lIns="91440" tIns="45720" rIns="91440" bIns="0" anchor="b">
              <a:normAutofit/>
            </a:bodyPr>
            <a:lstStyle/>
            <a:p>
              <a:pPr marL="0" lvl="0" indent="0" algn="l">
                <a:lnSpc>
                  <a:spcPct val="120000"/>
                </a:lnSpc>
                <a:spcBef>
                  <a:spcPts val="0"/>
                </a:spcBef>
                <a:spcAft>
                  <a:spcPts val="0"/>
                </a:spcAft>
                <a:buSzPct val="100000"/>
                <a:buFontTx/>
              </a:pPr>
              <a:r>
                <a:rPr lang="en-US" b="1" spc="200">
                  <a:solidFill>
                    <a:schemeClr val="dk1">
                      <a:lumMod val="85000"/>
                      <a:lumOff val="15000"/>
                    </a:schemeClr>
                  </a:solidFill>
                  <a:uFillTx/>
                  <a:latin typeface="Arial" panose="020B0604020202020204" pitchFamily="34" charset="0"/>
                  <a:ea typeface="微软雅黑" panose="020B0503020204020204" charset="-122"/>
                </a:rPr>
                <a:t>项目实施方案</a:t>
              </a:r>
              <a:endParaRPr lang="en-US" b="1" spc="200">
                <a:solidFill>
                  <a:schemeClr val="dk1">
                    <a:lumMod val="85000"/>
                    <a:lumOff val="15000"/>
                  </a:schemeClr>
                </a:solidFill>
                <a:uFillTx/>
                <a:latin typeface="Arial" panose="020B0604020202020204" pitchFamily="34" charset="0"/>
                <a:ea typeface="微软雅黑" panose="020B0503020204020204" charset="-122"/>
              </a:endParaRPr>
            </a:p>
          </p:txBody>
        </p:sp>
      </p:grpSp>
      <p:grpSp>
        <p:nvGrpSpPr>
          <p:cNvPr id="6" name="组合 5"/>
          <p:cNvGrpSpPr/>
          <p:nvPr/>
        </p:nvGrpSpPr>
        <p:grpSpPr>
          <a:xfrm>
            <a:off x="6944995" y="5661025"/>
            <a:ext cx="4789805" cy="527050"/>
            <a:chOff x="10937" y="8915"/>
            <a:chExt cx="7543" cy="830"/>
          </a:xfrm>
        </p:grpSpPr>
        <p:sp>
          <p:nvSpPr>
            <p:cNvPr id="56" name="文本框 55"/>
            <p:cNvSpPr txBox="1"/>
            <p:nvPr>
              <p:custDataLst>
                <p:tags r:id="rId14"/>
              </p:custDataLst>
            </p:nvPr>
          </p:nvSpPr>
          <p:spPr>
            <a:xfrm>
              <a:off x="10937" y="8923"/>
              <a:ext cx="1120" cy="822"/>
            </a:xfrm>
            <a:prstGeom prst="rect">
              <a:avLst/>
            </a:prstGeom>
            <a:noFill/>
          </p:spPr>
          <p:txBody>
            <a:bodyPr wrap="square" rtlCol="0">
              <a:normAutofit fontScale="97500"/>
              <a:scene3d>
                <a:camera prst="orthographicFront"/>
                <a:lightRig rig="threePt" dir="t"/>
              </a:scene3d>
              <a:sp3d contourW="12700"/>
            </a:bodyPr>
            <a:lstStyle/>
            <a:p>
              <a:pPr algn="ctr"/>
              <a:r>
                <a:rPr lang="en-US" altLang="zh-CN" sz="2800" b="1" spc="300" dirty="0">
                  <a:solidFill>
                    <a:schemeClr val="dk1">
                      <a:lumMod val="85000"/>
                      <a:lumOff val="15000"/>
                    </a:schemeClr>
                  </a:solidFill>
                  <a:latin typeface="Arial" panose="020B0604020202020204" pitchFamily="34" charset="0"/>
                  <a:ea typeface="微软雅黑" panose="020B0503020204020204" charset="-122"/>
                  <a:cs typeface="+mj-lt"/>
                  <a:sym typeface="Arial" panose="020B0604020202020204" pitchFamily="34" charset="0"/>
                </a:rPr>
                <a:t>05</a:t>
              </a:r>
              <a:endParaRPr lang="en-US" altLang="zh-CN" sz="2800" b="1" spc="300" dirty="0">
                <a:solidFill>
                  <a:schemeClr val="dk1">
                    <a:lumMod val="85000"/>
                    <a:lumOff val="15000"/>
                  </a:schemeClr>
                </a:solidFill>
                <a:latin typeface="Arial" panose="020B0604020202020204" pitchFamily="34" charset="0"/>
                <a:ea typeface="微软雅黑" panose="020B0503020204020204" charset="-122"/>
                <a:cs typeface="+mj-lt"/>
                <a:sym typeface="Arial" panose="020B0604020202020204" pitchFamily="34" charset="0"/>
              </a:endParaRPr>
            </a:p>
          </p:txBody>
        </p:sp>
        <p:cxnSp>
          <p:nvCxnSpPr>
            <p:cNvPr id="57" name="直接连接符 56"/>
            <p:cNvCxnSpPr/>
            <p:nvPr>
              <p:custDataLst>
                <p:tags r:id="rId15"/>
              </p:custDataLst>
            </p:nvPr>
          </p:nvCxnSpPr>
          <p:spPr>
            <a:xfrm>
              <a:off x="12121" y="8934"/>
              <a:ext cx="0" cy="800"/>
            </a:xfrm>
            <a:prstGeom prst="line">
              <a:avLst/>
            </a:prstGeom>
            <a:ln w="698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9" name="文本框 58"/>
            <p:cNvSpPr txBox="1"/>
            <p:nvPr>
              <p:custDataLst>
                <p:tags r:id="rId16"/>
              </p:custDataLst>
            </p:nvPr>
          </p:nvSpPr>
          <p:spPr>
            <a:xfrm>
              <a:off x="12453" y="8915"/>
              <a:ext cx="6027" cy="685"/>
            </a:xfrm>
            <a:prstGeom prst="rect">
              <a:avLst/>
            </a:prstGeom>
            <a:noFill/>
          </p:spPr>
          <p:txBody>
            <a:bodyPr wrap="square" lIns="91440" tIns="45720" rIns="91440" bIns="0" anchor="b">
              <a:normAutofit fontScale="95000"/>
            </a:bodyPr>
            <a:lstStyle/>
            <a:p>
              <a:pPr marL="0" lvl="0" indent="0" algn="l">
                <a:lnSpc>
                  <a:spcPct val="120000"/>
                </a:lnSpc>
                <a:spcBef>
                  <a:spcPts val="0"/>
                </a:spcBef>
                <a:spcAft>
                  <a:spcPts val="0"/>
                </a:spcAft>
                <a:buSzPct val="100000"/>
                <a:buFontTx/>
              </a:pPr>
              <a:r>
                <a:rPr lang="zh-CN" altLang="en-US" sz="2000" b="1" spc="200">
                  <a:solidFill>
                    <a:schemeClr val="dk1">
                      <a:lumMod val="85000"/>
                      <a:lumOff val="15000"/>
                    </a:schemeClr>
                  </a:solidFill>
                  <a:uFillTx/>
                  <a:latin typeface="Arial" panose="020B0604020202020204" pitchFamily="34" charset="0"/>
                  <a:ea typeface="微软雅黑" panose="020B0503020204020204" charset="-122"/>
                </a:rPr>
                <a:t>预期价格与收益</a:t>
              </a:r>
              <a:endParaRPr lang="en-US" sz="2000" b="1" spc="200">
                <a:solidFill>
                  <a:schemeClr val="dk1">
                    <a:lumMod val="85000"/>
                    <a:lumOff val="15000"/>
                  </a:schemeClr>
                </a:solidFill>
                <a:uFillTx/>
                <a:latin typeface="Arial" panose="020B0604020202020204" pitchFamily="34" charset="0"/>
                <a:ea typeface="微软雅黑" panose="020B0503020204020204" charset="-122"/>
              </a:endParaRPr>
            </a:p>
          </p:txBody>
        </p:sp>
      </p:grpSp>
    </p:spTree>
    <p:custDataLst>
      <p:tags r:id="rId17"/>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7" name="图片 26"/>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3" name="图片 2"/>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pic>
        <p:nvPicPr>
          <p:cNvPr id="28" name="图片 27" descr="/data/temp/e9100d58-e844-11ee-9644-eec9cb38f045.jpg@base@tag=imgScale&amp;m=1&amp;w=2030&amp;h=1900&amp;q=95e9100d58-e844-11ee-9644-eec9cb38f045"/>
          <p:cNvPicPr>
            <a:picLocks noChangeAspect="1"/>
          </p:cNvPicPr>
          <p:nvPr>
            <p:custDataLst>
              <p:tags r:id="rId7"/>
            </p:custDataLst>
          </p:nvPr>
        </p:nvPicPr>
        <p:blipFill>
          <a:blip r:embed="rId8"/>
          <a:srcRect l="5471" r="5471"/>
          <a:stretch>
            <a:fillRect/>
          </a:stretch>
        </p:blipFill>
        <p:spPr>
          <a:xfrm>
            <a:off x="76200" y="1026795"/>
            <a:ext cx="5959475" cy="5578475"/>
          </a:xfrm>
          <a:custGeom>
            <a:avLst/>
            <a:gdLst>
              <a:gd name="connsiteX0" fmla="*/ 3588432 w 7312143"/>
              <a:gd name="connsiteY0" fmla="*/ 2 h 6843722"/>
              <a:gd name="connsiteX1" fmla="*/ 6620064 w 7312143"/>
              <a:gd name="connsiteY1" fmla="*/ 6843722 h 6843722"/>
              <a:gd name="connsiteX2" fmla="*/ 1437758 w 7312143"/>
              <a:gd name="connsiteY2" fmla="*/ 6843721 h 6843722"/>
              <a:gd name="connsiteX3" fmla="*/ 0 w 7312143"/>
              <a:gd name="connsiteY3" fmla="*/ 3598075 h 6843722"/>
              <a:gd name="connsiteX4" fmla="*/ 1 w 7312143"/>
              <a:gd name="connsiteY4" fmla="*/ 2 h 6843722"/>
              <a:gd name="connsiteX5" fmla="*/ 3663715 w 7312143"/>
              <a:gd name="connsiteY5" fmla="*/ 0 h 6843722"/>
              <a:gd name="connsiteX6" fmla="*/ 4276593 w 7312143"/>
              <a:gd name="connsiteY6" fmla="*/ 1 h 6843722"/>
              <a:gd name="connsiteX7" fmla="*/ 7312143 w 7312143"/>
              <a:gd name="connsiteY7" fmla="*/ 6843721 h 6843722"/>
              <a:gd name="connsiteX8" fmla="*/ 6699265 w 7312143"/>
              <a:gd name="connsiteY8" fmla="*/ 6843721 h 684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12143" h="6843722">
                <a:moveTo>
                  <a:pt x="3588432" y="2"/>
                </a:moveTo>
                <a:lnTo>
                  <a:pt x="6620064" y="6843722"/>
                </a:lnTo>
                <a:lnTo>
                  <a:pt x="1437758" y="6843721"/>
                </a:lnTo>
                <a:lnTo>
                  <a:pt x="0" y="3598075"/>
                </a:lnTo>
                <a:lnTo>
                  <a:pt x="1" y="2"/>
                </a:lnTo>
                <a:close/>
                <a:moveTo>
                  <a:pt x="3663715" y="0"/>
                </a:moveTo>
                <a:lnTo>
                  <a:pt x="4276593" y="1"/>
                </a:lnTo>
                <a:lnTo>
                  <a:pt x="7312143" y="6843721"/>
                </a:lnTo>
                <a:lnTo>
                  <a:pt x="6699265" y="6843721"/>
                </a:lnTo>
                <a:close/>
              </a:path>
            </a:pathLst>
          </a:custGeom>
          <a:ln>
            <a:solidFill>
              <a:schemeClr val="accent1">
                <a:alpha val="20000"/>
              </a:schemeClr>
            </a:solidFill>
          </a:ln>
        </p:spPr>
      </p:pic>
      <p:sp>
        <p:nvSpPr>
          <p:cNvPr id="2" name="Freeform 2"/>
          <p:cNvSpPr/>
          <p:nvPr>
            <p:custDataLst>
              <p:tags r:id="rId9"/>
            </p:custDataLst>
          </p:nvPr>
        </p:nvSpPr>
        <p:spPr>
          <a:xfrm flipH="1">
            <a:off x="6090920" y="1447800"/>
            <a:ext cx="5380990" cy="4648835"/>
          </a:xfrm>
          <a:custGeom>
            <a:avLst/>
            <a:gdLst/>
            <a:ahLst/>
            <a:cxnLst/>
            <a:rect l="l" t="t" r="r" b="b"/>
            <a:pathLst>
              <a:path w="9899943" h="4048220">
                <a:moveTo>
                  <a:pt x="808083" y="4043410"/>
                </a:moveTo>
                <a:lnTo>
                  <a:pt x="0" y="4048220"/>
                </a:lnTo>
                <a:lnTo>
                  <a:pt x="0" y="0"/>
                </a:lnTo>
                <a:lnTo>
                  <a:pt x="9899943" y="0"/>
                </a:lnTo>
                <a:lnTo>
                  <a:pt x="9899943" y="4048220"/>
                </a:lnTo>
                <a:lnTo>
                  <a:pt x="1730103" y="4043410"/>
                </a:lnTo>
              </a:path>
            </a:pathLst>
          </a:custGeom>
          <a:noFill/>
          <a:ln w="26194">
            <a:solidFill>
              <a:schemeClr val="accent1">
                <a:alpha val="100000"/>
              </a:schemeClr>
            </a:solidFill>
            <a:prstDash val="solid"/>
          </a:ln>
        </p:spPr>
      </p:sp>
      <p:sp>
        <p:nvSpPr>
          <p:cNvPr id="4" name="AutoShape 4"/>
          <p:cNvSpPr/>
          <p:nvPr/>
        </p:nvSpPr>
        <p:spPr>
          <a:xfrm>
            <a:off x="6248400" y="1752600"/>
            <a:ext cx="5105400" cy="4344035"/>
          </a:xfrm>
          <a:prstGeom prst="rect">
            <a:avLst/>
          </a:prstGeom>
          <a:noFill/>
        </p:spPr>
        <p:txBody>
          <a:bodyPr vert="horz" wrap="square" lIns="95250" tIns="95250" rIns="47625" bIns="95250" rtlCol="0" anchor="t" anchorCtr="0">
            <a:noAutofit/>
          </a:bodyPr>
          <a:lstStyle/>
          <a:p>
            <a:pPr algn="l">
              <a:lnSpc>
                <a:spcPct val="150000"/>
              </a:lnSpc>
              <a:spcBef>
                <a:spcPct val="0"/>
              </a:spcBef>
            </a:pPr>
            <a:r>
              <a:rPr lang="en-US" sz="1500">
                <a:solidFill>
                  <a:srgbClr val="000000"/>
                </a:solidFill>
                <a:latin typeface="微软雅黑" panose="020B0503020204020204" charset="-122"/>
                <a:ea typeface="微软雅黑" panose="020B0503020204020204" charset="-122"/>
                <a:cs typeface="微软雅黑" panose="020B0503020204020204" charset="-122"/>
              </a:rPr>
              <a:t>·根据需求文档，进行系统架构设计和数据库设计。确定技术栈、构建系统模块、制定数据模型等，输出详细的设计文档，为后续开发提供指导。</a:t>
            </a:r>
            <a:endParaRPr lang="en-US" sz="1500">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ct val="0"/>
              </a:spcBef>
            </a:pPr>
            <a:endParaRPr lang="en-US" sz="1500">
              <a:solidFill>
                <a:srgbClr val="000000"/>
              </a:solidFill>
              <a:latin typeface="微软雅黑" panose="020B0503020204020204" charset="-122"/>
              <a:ea typeface="微软雅黑" panose="020B0503020204020204" charset="-122"/>
              <a:cs typeface="微软雅黑" panose="020B0503020204020204" charset="-122"/>
            </a:endParaRPr>
          </a:p>
          <a:p>
            <a:pPr algn="l">
              <a:lnSpc>
                <a:spcPct val="150000"/>
              </a:lnSpc>
              <a:spcBef>
                <a:spcPct val="0"/>
              </a:spcBef>
            </a:pPr>
            <a:r>
              <a:rPr lang="en-US" sz="1500">
                <a:solidFill>
                  <a:srgbClr val="000000"/>
                </a:solidFill>
                <a:latin typeface="微软雅黑" panose="020B0503020204020204" charset="-122"/>
                <a:ea typeface="微软雅黑" panose="020B0503020204020204" charset="-122"/>
                <a:cs typeface="微软雅黑" panose="020B0503020204020204" charset="-122"/>
              </a:rPr>
              <a:t>·在设计思路上，需要以从数据收集、数据分析、预测输出到建议提供的完整流程为核心。通过对企业的财务、人员、订单等数据进行整合和分析，并结合行业趋势，实现对未来人力需求的准确预测，并给出合理的人力资源建议。这一设计思路的关键在于确保系统能够有效地处理大量数据，同时结合多种分析方法，以提高预测的准确性和可靠性。</a:t>
            </a:r>
            <a:endParaRPr lang="en-US" sz="150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6" name="AutoShape 6"/>
          <p:cNvSpPr/>
          <p:nvPr>
            <p:custDataLst>
              <p:tags r:id="rId10"/>
            </p:custDataLst>
          </p:nvPr>
        </p:nvSpPr>
        <p:spPr>
          <a:xfrm>
            <a:off x="198120" y="389890"/>
            <a:ext cx="84455" cy="84455"/>
          </a:xfrm>
          <a:prstGeom prst="ellipse">
            <a:avLst/>
          </a:prstGeom>
          <a:solidFill>
            <a:schemeClr val="accent1">
              <a:alpha val="100000"/>
              <a:lumMod val="60000"/>
              <a:lumOff val="40000"/>
            </a:schemeClr>
          </a:solidFill>
        </p:spPr>
      </p:sp>
      <p:sp>
        <p:nvSpPr>
          <p:cNvPr id="7" name="AutoShape 7"/>
          <p:cNvSpPr/>
          <p:nvPr>
            <p:custDataLst>
              <p:tags r:id="rId11"/>
            </p:custDataLst>
          </p:nvPr>
        </p:nvSpPr>
        <p:spPr>
          <a:xfrm>
            <a:off x="318770" y="396240"/>
            <a:ext cx="78105" cy="78105"/>
          </a:xfrm>
          <a:prstGeom prst="ellipse">
            <a:avLst/>
          </a:prstGeom>
          <a:solidFill>
            <a:schemeClr val="accent1">
              <a:alpha val="80000"/>
            </a:schemeClr>
          </a:solidFill>
        </p:spPr>
      </p:sp>
      <p:sp>
        <p:nvSpPr>
          <p:cNvPr id="8" name="AutoShape 8"/>
          <p:cNvSpPr/>
          <p:nvPr>
            <p:custDataLst>
              <p:tags r:id="rId12"/>
            </p:custDataLst>
          </p:nvPr>
        </p:nvSpPr>
        <p:spPr>
          <a:xfrm>
            <a:off x="432435" y="398145"/>
            <a:ext cx="74930" cy="74930"/>
          </a:xfrm>
          <a:prstGeom prst="ellipse">
            <a:avLst/>
          </a:prstGeom>
          <a:solidFill>
            <a:schemeClr val="accent1">
              <a:alpha val="60000"/>
            </a:schemeClr>
          </a:solidFill>
        </p:spPr>
      </p:sp>
      <p:sp>
        <p:nvSpPr>
          <p:cNvPr id="9" name="AutoShape 9"/>
          <p:cNvSpPr/>
          <p:nvPr>
            <p:custDataLst>
              <p:tags r:id="rId13"/>
            </p:custDataLst>
          </p:nvPr>
        </p:nvSpPr>
        <p:spPr>
          <a:xfrm>
            <a:off x="542925" y="407035"/>
            <a:ext cx="69215" cy="69215"/>
          </a:xfrm>
          <a:prstGeom prst="ellipse">
            <a:avLst/>
          </a:prstGeom>
          <a:solidFill>
            <a:schemeClr val="accent1">
              <a:alpha val="40000"/>
            </a:schemeClr>
          </a:solidFill>
        </p:spPr>
      </p:sp>
      <p:sp>
        <p:nvSpPr>
          <p:cNvPr id="10" name="AutoShape 10"/>
          <p:cNvSpPr/>
          <p:nvPr>
            <p:custDataLst>
              <p:tags r:id="rId14"/>
            </p:custDataLst>
          </p:nvPr>
        </p:nvSpPr>
        <p:spPr>
          <a:xfrm>
            <a:off x="648335" y="402590"/>
            <a:ext cx="65405" cy="65405"/>
          </a:xfrm>
          <a:prstGeom prst="ellipse">
            <a:avLst/>
          </a:prstGeom>
          <a:solidFill>
            <a:schemeClr val="accent1">
              <a:alpha val="20000"/>
            </a:schemeClr>
          </a:solidFill>
        </p:spPr>
      </p:sp>
      <p:sp>
        <p:nvSpPr>
          <p:cNvPr id="11" name="AutoShape 11"/>
          <p:cNvSpPr/>
          <p:nvPr>
            <p:custDataLst>
              <p:tags r:id="rId15"/>
            </p:custDataLst>
          </p:nvPr>
        </p:nvSpPr>
        <p:spPr>
          <a:xfrm>
            <a:off x="198120" y="507365"/>
            <a:ext cx="84455" cy="84455"/>
          </a:xfrm>
          <a:prstGeom prst="ellipse">
            <a:avLst/>
          </a:prstGeom>
          <a:solidFill>
            <a:schemeClr val="accent1">
              <a:alpha val="100000"/>
              <a:lumMod val="60000"/>
              <a:lumOff val="40000"/>
            </a:schemeClr>
          </a:solidFill>
        </p:spPr>
      </p:sp>
      <p:sp>
        <p:nvSpPr>
          <p:cNvPr id="12" name="AutoShape 12"/>
          <p:cNvSpPr/>
          <p:nvPr>
            <p:custDataLst>
              <p:tags r:id="rId16"/>
            </p:custDataLst>
          </p:nvPr>
        </p:nvSpPr>
        <p:spPr>
          <a:xfrm>
            <a:off x="318770" y="513715"/>
            <a:ext cx="78105" cy="78105"/>
          </a:xfrm>
          <a:prstGeom prst="ellipse">
            <a:avLst/>
          </a:prstGeom>
          <a:solidFill>
            <a:schemeClr val="accent1">
              <a:alpha val="80000"/>
            </a:schemeClr>
          </a:solidFill>
        </p:spPr>
      </p:sp>
      <p:sp>
        <p:nvSpPr>
          <p:cNvPr id="13" name="AutoShape 13"/>
          <p:cNvSpPr/>
          <p:nvPr>
            <p:custDataLst>
              <p:tags r:id="rId17"/>
            </p:custDataLst>
          </p:nvPr>
        </p:nvSpPr>
        <p:spPr>
          <a:xfrm>
            <a:off x="432435" y="515620"/>
            <a:ext cx="74930" cy="74930"/>
          </a:xfrm>
          <a:prstGeom prst="ellipse">
            <a:avLst/>
          </a:prstGeom>
          <a:solidFill>
            <a:schemeClr val="accent1">
              <a:alpha val="60000"/>
            </a:schemeClr>
          </a:solidFill>
        </p:spPr>
      </p:sp>
      <p:sp>
        <p:nvSpPr>
          <p:cNvPr id="14" name="AutoShape 14"/>
          <p:cNvSpPr/>
          <p:nvPr>
            <p:custDataLst>
              <p:tags r:id="rId18"/>
            </p:custDataLst>
          </p:nvPr>
        </p:nvSpPr>
        <p:spPr>
          <a:xfrm>
            <a:off x="542925" y="524510"/>
            <a:ext cx="69215" cy="69215"/>
          </a:xfrm>
          <a:prstGeom prst="ellipse">
            <a:avLst/>
          </a:prstGeom>
          <a:solidFill>
            <a:schemeClr val="accent1">
              <a:alpha val="40000"/>
            </a:schemeClr>
          </a:solidFill>
        </p:spPr>
      </p:sp>
      <p:sp>
        <p:nvSpPr>
          <p:cNvPr id="15" name="AutoShape 15"/>
          <p:cNvSpPr/>
          <p:nvPr>
            <p:custDataLst>
              <p:tags r:id="rId19"/>
            </p:custDataLst>
          </p:nvPr>
        </p:nvSpPr>
        <p:spPr>
          <a:xfrm>
            <a:off x="648335" y="520700"/>
            <a:ext cx="65405" cy="65405"/>
          </a:xfrm>
          <a:prstGeom prst="ellipse">
            <a:avLst/>
          </a:prstGeom>
          <a:solidFill>
            <a:schemeClr val="accent1">
              <a:alpha val="20000"/>
            </a:schemeClr>
          </a:solidFill>
        </p:spPr>
      </p:sp>
      <p:sp>
        <p:nvSpPr>
          <p:cNvPr id="16" name="AutoShape 16"/>
          <p:cNvSpPr/>
          <p:nvPr>
            <p:custDataLst>
              <p:tags r:id="rId20"/>
            </p:custDataLst>
          </p:nvPr>
        </p:nvSpPr>
        <p:spPr>
          <a:xfrm>
            <a:off x="198120" y="624840"/>
            <a:ext cx="84455" cy="84455"/>
          </a:xfrm>
          <a:prstGeom prst="ellipse">
            <a:avLst/>
          </a:prstGeom>
          <a:solidFill>
            <a:schemeClr val="accent1">
              <a:alpha val="100000"/>
              <a:lumMod val="60000"/>
              <a:lumOff val="40000"/>
            </a:schemeClr>
          </a:solidFill>
        </p:spPr>
      </p:sp>
      <p:sp>
        <p:nvSpPr>
          <p:cNvPr id="17" name="AutoShape 17"/>
          <p:cNvSpPr/>
          <p:nvPr>
            <p:custDataLst>
              <p:tags r:id="rId21"/>
            </p:custDataLst>
          </p:nvPr>
        </p:nvSpPr>
        <p:spPr>
          <a:xfrm>
            <a:off x="318770" y="631825"/>
            <a:ext cx="78105" cy="78105"/>
          </a:xfrm>
          <a:prstGeom prst="ellipse">
            <a:avLst/>
          </a:prstGeom>
          <a:solidFill>
            <a:schemeClr val="accent1">
              <a:alpha val="80000"/>
            </a:schemeClr>
          </a:solidFill>
        </p:spPr>
      </p:sp>
      <p:sp>
        <p:nvSpPr>
          <p:cNvPr id="18" name="AutoShape 18"/>
          <p:cNvSpPr/>
          <p:nvPr>
            <p:custDataLst>
              <p:tags r:id="rId22"/>
            </p:custDataLst>
          </p:nvPr>
        </p:nvSpPr>
        <p:spPr>
          <a:xfrm>
            <a:off x="432435" y="633730"/>
            <a:ext cx="74930" cy="74930"/>
          </a:xfrm>
          <a:prstGeom prst="ellipse">
            <a:avLst/>
          </a:prstGeom>
          <a:solidFill>
            <a:schemeClr val="accent1">
              <a:alpha val="60000"/>
            </a:schemeClr>
          </a:solidFill>
        </p:spPr>
      </p:sp>
      <p:sp>
        <p:nvSpPr>
          <p:cNvPr id="19" name="AutoShape 19"/>
          <p:cNvSpPr/>
          <p:nvPr>
            <p:custDataLst>
              <p:tags r:id="rId23"/>
            </p:custDataLst>
          </p:nvPr>
        </p:nvSpPr>
        <p:spPr>
          <a:xfrm>
            <a:off x="542925" y="642620"/>
            <a:ext cx="69215" cy="69215"/>
          </a:xfrm>
          <a:prstGeom prst="ellipse">
            <a:avLst/>
          </a:prstGeom>
          <a:solidFill>
            <a:schemeClr val="accent1">
              <a:alpha val="40000"/>
            </a:schemeClr>
          </a:solidFill>
        </p:spPr>
      </p:sp>
      <p:sp>
        <p:nvSpPr>
          <p:cNvPr id="20" name="AutoShape 20"/>
          <p:cNvSpPr/>
          <p:nvPr>
            <p:custDataLst>
              <p:tags r:id="rId24"/>
            </p:custDataLst>
          </p:nvPr>
        </p:nvSpPr>
        <p:spPr>
          <a:xfrm>
            <a:off x="648335" y="638175"/>
            <a:ext cx="65405" cy="65405"/>
          </a:xfrm>
          <a:prstGeom prst="ellipse">
            <a:avLst/>
          </a:prstGeom>
          <a:solidFill>
            <a:schemeClr val="accent1">
              <a:alpha val="20000"/>
            </a:schemeClr>
          </a:solidFill>
        </p:spPr>
      </p:sp>
      <p:sp>
        <p:nvSpPr>
          <p:cNvPr id="21" name="AutoShape 21"/>
          <p:cNvSpPr/>
          <p:nvPr>
            <p:custDataLst>
              <p:tags r:id="rId25"/>
            </p:custDataLst>
          </p:nvPr>
        </p:nvSpPr>
        <p:spPr>
          <a:xfrm>
            <a:off x="198120" y="742950"/>
            <a:ext cx="84455" cy="84455"/>
          </a:xfrm>
          <a:prstGeom prst="ellipse">
            <a:avLst/>
          </a:prstGeom>
          <a:solidFill>
            <a:schemeClr val="accent1">
              <a:alpha val="100000"/>
              <a:lumMod val="60000"/>
              <a:lumOff val="40000"/>
            </a:schemeClr>
          </a:solidFill>
        </p:spPr>
      </p:sp>
      <p:sp>
        <p:nvSpPr>
          <p:cNvPr id="22" name="AutoShape 22"/>
          <p:cNvSpPr/>
          <p:nvPr>
            <p:custDataLst>
              <p:tags r:id="rId26"/>
            </p:custDataLst>
          </p:nvPr>
        </p:nvSpPr>
        <p:spPr>
          <a:xfrm>
            <a:off x="318770" y="749300"/>
            <a:ext cx="78105" cy="78105"/>
          </a:xfrm>
          <a:prstGeom prst="ellipse">
            <a:avLst/>
          </a:prstGeom>
          <a:solidFill>
            <a:schemeClr val="accent1">
              <a:alpha val="80000"/>
            </a:schemeClr>
          </a:solidFill>
        </p:spPr>
      </p:sp>
      <p:sp>
        <p:nvSpPr>
          <p:cNvPr id="23" name="AutoShape 23"/>
          <p:cNvSpPr/>
          <p:nvPr>
            <p:custDataLst>
              <p:tags r:id="rId27"/>
            </p:custDataLst>
          </p:nvPr>
        </p:nvSpPr>
        <p:spPr>
          <a:xfrm>
            <a:off x="432435" y="751205"/>
            <a:ext cx="74930" cy="74930"/>
          </a:xfrm>
          <a:prstGeom prst="ellipse">
            <a:avLst/>
          </a:prstGeom>
          <a:solidFill>
            <a:schemeClr val="accent1">
              <a:alpha val="60000"/>
            </a:schemeClr>
          </a:solidFill>
        </p:spPr>
      </p:sp>
      <p:sp>
        <p:nvSpPr>
          <p:cNvPr id="24" name="AutoShape 24"/>
          <p:cNvSpPr/>
          <p:nvPr>
            <p:custDataLst>
              <p:tags r:id="rId28"/>
            </p:custDataLst>
          </p:nvPr>
        </p:nvSpPr>
        <p:spPr>
          <a:xfrm>
            <a:off x="542925" y="760095"/>
            <a:ext cx="69215" cy="69215"/>
          </a:xfrm>
          <a:prstGeom prst="ellipse">
            <a:avLst/>
          </a:prstGeom>
          <a:solidFill>
            <a:schemeClr val="accent1">
              <a:alpha val="40000"/>
            </a:schemeClr>
          </a:solidFill>
        </p:spPr>
      </p:sp>
      <p:sp>
        <p:nvSpPr>
          <p:cNvPr id="25" name="AutoShape 25"/>
          <p:cNvSpPr/>
          <p:nvPr>
            <p:custDataLst>
              <p:tags r:id="rId29"/>
            </p:custDataLst>
          </p:nvPr>
        </p:nvSpPr>
        <p:spPr>
          <a:xfrm>
            <a:off x="648335" y="756285"/>
            <a:ext cx="65405" cy="65405"/>
          </a:xfrm>
          <a:prstGeom prst="ellipse">
            <a:avLst/>
          </a:prstGeom>
          <a:solidFill>
            <a:schemeClr val="accent1">
              <a:alpha val="20000"/>
            </a:schemeClr>
          </a:solidFill>
        </p:spPr>
      </p:sp>
      <p:sp>
        <p:nvSpPr>
          <p:cNvPr id="26" name="TextBox 26"/>
          <p:cNvSpPr txBox="1"/>
          <p:nvPr>
            <p:custDataLst>
              <p:tags r:id="rId30"/>
            </p:custDataLst>
          </p:nvPr>
        </p:nvSpPr>
        <p:spPr>
          <a:xfrm>
            <a:off x="876935" y="133350"/>
            <a:ext cx="10001250" cy="893445"/>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系统设计</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spTree>
    <p:custDataLst>
      <p:tags r:id="rId3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7" name="图片 26"/>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3" name="图片 2"/>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6" name="AutoShape 6"/>
          <p:cNvSpPr/>
          <p:nvPr>
            <p:custDataLst>
              <p:tags r:id="rId7"/>
            </p:custDataLst>
          </p:nvPr>
        </p:nvSpPr>
        <p:spPr>
          <a:xfrm>
            <a:off x="198120" y="389890"/>
            <a:ext cx="84455" cy="84455"/>
          </a:xfrm>
          <a:prstGeom prst="ellipse">
            <a:avLst/>
          </a:prstGeom>
          <a:solidFill>
            <a:schemeClr val="accent1">
              <a:alpha val="100000"/>
              <a:lumMod val="60000"/>
              <a:lumOff val="40000"/>
            </a:schemeClr>
          </a:solidFill>
        </p:spPr>
      </p:sp>
      <p:sp>
        <p:nvSpPr>
          <p:cNvPr id="7" name="AutoShape 7"/>
          <p:cNvSpPr/>
          <p:nvPr>
            <p:custDataLst>
              <p:tags r:id="rId8"/>
            </p:custDataLst>
          </p:nvPr>
        </p:nvSpPr>
        <p:spPr>
          <a:xfrm>
            <a:off x="318770" y="396240"/>
            <a:ext cx="78105" cy="78105"/>
          </a:xfrm>
          <a:prstGeom prst="ellipse">
            <a:avLst/>
          </a:prstGeom>
          <a:solidFill>
            <a:schemeClr val="accent1">
              <a:alpha val="80000"/>
            </a:schemeClr>
          </a:solidFill>
        </p:spPr>
      </p:sp>
      <p:sp>
        <p:nvSpPr>
          <p:cNvPr id="8" name="AutoShape 8"/>
          <p:cNvSpPr/>
          <p:nvPr>
            <p:custDataLst>
              <p:tags r:id="rId9"/>
            </p:custDataLst>
          </p:nvPr>
        </p:nvSpPr>
        <p:spPr>
          <a:xfrm>
            <a:off x="432435" y="398145"/>
            <a:ext cx="74930" cy="74930"/>
          </a:xfrm>
          <a:prstGeom prst="ellipse">
            <a:avLst/>
          </a:prstGeom>
          <a:solidFill>
            <a:schemeClr val="accent1">
              <a:alpha val="60000"/>
            </a:schemeClr>
          </a:solidFill>
        </p:spPr>
      </p:sp>
      <p:sp>
        <p:nvSpPr>
          <p:cNvPr id="9" name="AutoShape 9"/>
          <p:cNvSpPr/>
          <p:nvPr>
            <p:custDataLst>
              <p:tags r:id="rId10"/>
            </p:custDataLst>
          </p:nvPr>
        </p:nvSpPr>
        <p:spPr>
          <a:xfrm>
            <a:off x="542925" y="407035"/>
            <a:ext cx="69215" cy="69215"/>
          </a:xfrm>
          <a:prstGeom prst="ellipse">
            <a:avLst/>
          </a:prstGeom>
          <a:solidFill>
            <a:schemeClr val="accent1">
              <a:alpha val="40000"/>
            </a:schemeClr>
          </a:solidFill>
        </p:spPr>
      </p:sp>
      <p:sp>
        <p:nvSpPr>
          <p:cNvPr id="10" name="AutoShape 10"/>
          <p:cNvSpPr/>
          <p:nvPr>
            <p:custDataLst>
              <p:tags r:id="rId11"/>
            </p:custDataLst>
          </p:nvPr>
        </p:nvSpPr>
        <p:spPr>
          <a:xfrm>
            <a:off x="648335" y="402590"/>
            <a:ext cx="65405" cy="65405"/>
          </a:xfrm>
          <a:prstGeom prst="ellipse">
            <a:avLst/>
          </a:prstGeom>
          <a:solidFill>
            <a:schemeClr val="accent1">
              <a:alpha val="20000"/>
            </a:schemeClr>
          </a:solidFill>
        </p:spPr>
      </p:sp>
      <p:sp>
        <p:nvSpPr>
          <p:cNvPr id="11" name="AutoShape 11"/>
          <p:cNvSpPr/>
          <p:nvPr>
            <p:custDataLst>
              <p:tags r:id="rId12"/>
            </p:custDataLst>
          </p:nvPr>
        </p:nvSpPr>
        <p:spPr>
          <a:xfrm>
            <a:off x="198120" y="507365"/>
            <a:ext cx="84455" cy="84455"/>
          </a:xfrm>
          <a:prstGeom prst="ellipse">
            <a:avLst/>
          </a:prstGeom>
          <a:solidFill>
            <a:schemeClr val="accent1">
              <a:alpha val="100000"/>
              <a:lumMod val="60000"/>
              <a:lumOff val="40000"/>
            </a:schemeClr>
          </a:solidFill>
        </p:spPr>
      </p:sp>
      <p:sp>
        <p:nvSpPr>
          <p:cNvPr id="12" name="AutoShape 12"/>
          <p:cNvSpPr/>
          <p:nvPr>
            <p:custDataLst>
              <p:tags r:id="rId13"/>
            </p:custDataLst>
          </p:nvPr>
        </p:nvSpPr>
        <p:spPr>
          <a:xfrm>
            <a:off x="318770" y="513715"/>
            <a:ext cx="78105" cy="78105"/>
          </a:xfrm>
          <a:prstGeom prst="ellipse">
            <a:avLst/>
          </a:prstGeom>
          <a:solidFill>
            <a:schemeClr val="accent1">
              <a:alpha val="80000"/>
            </a:schemeClr>
          </a:solidFill>
        </p:spPr>
      </p:sp>
      <p:sp>
        <p:nvSpPr>
          <p:cNvPr id="13" name="AutoShape 13"/>
          <p:cNvSpPr/>
          <p:nvPr>
            <p:custDataLst>
              <p:tags r:id="rId14"/>
            </p:custDataLst>
          </p:nvPr>
        </p:nvSpPr>
        <p:spPr>
          <a:xfrm>
            <a:off x="432435" y="515620"/>
            <a:ext cx="74930" cy="74930"/>
          </a:xfrm>
          <a:prstGeom prst="ellipse">
            <a:avLst/>
          </a:prstGeom>
          <a:solidFill>
            <a:schemeClr val="accent1">
              <a:alpha val="60000"/>
            </a:schemeClr>
          </a:solidFill>
        </p:spPr>
      </p:sp>
      <p:sp>
        <p:nvSpPr>
          <p:cNvPr id="14" name="AutoShape 14"/>
          <p:cNvSpPr/>
          <p:nvPr>
            <p:custDataLst>
              <p:tags r:id="rId15"/>
            </p:custDataLst>
          </p:nvPr>
        </p:nvSpPr>
        <p:spPr>
          <a:xfrm>
            <a:off x="542925" y="524510"/>
            <a:ext cx="69215" cy="69215"/>
          </a:xfrm>
          <a:prstGeom prst="ellipse">
            <a:avLst/>
          </a:prstGeom>
          <a:solidFill>
            <a:schemeClr val="accent1">
              <a:alpha val="40000"/>
            </a:schemeClr>
          </a:solidFill>
        </p:spPr>
      </p:sp>
      <p:sp>
        <p:nvSpPr>
          <p:cNvPr id="15" name="AutoShape 15"/>
          <p:cNvSpPr/>
          <p:nvPr>
            <p:custDataLst>
              <p:tags r:id="rId16"/>
            </p:custDataLst>
          </p:nvPr>
        </p:nvSpPr>
        <p:spPr>
          <a:xfrm>
            <a:off x="648335" y="520700"/>
            <a:ext cx="65405" cy="65405"/>
          </a:xfrm>
          <a:prstGeom prst="ellipse">
            <a:avLst/>
          </a:prstGeom>
          <a:solidFill>
            <a:schemeClr val="accent1">
              <a:alpha val="20000"/>
            </a:schemeClr>
          </a:solidFill>
        </p:spPr>
      </p:sp>
      <p:sp>
        <p:nvSpPr>
          <p:cNvPr id="16" name="AutoShape 16"/>
          <p:cNvSpPr/>
          <p:nvPr>
            <p:custDataLst>
              <p:tags r:id="rId17"/>
            </p:custDataLst>
          </p:nvPr>
        </p:nvSpPr>
        <p:spPr>
          <a:xfrm>
            <a:off x="198120" y="624840"/>
            <a:ext cx="84455" cy="84455"/>
          </a:xfrm>
          <a:prstGeom prst="ellipse">
            <a:avLst/>
          </a:prstGeom>
          <a:solidFill>
            <a:schemeClr val="accent1">
              <a:alpha val="100000"/>
              <a:lumMod val="60000"/>
              <a:lumOff val="40000"/>
            </a:schemeClr>
          </a:solidFill>
        </p:spPr>
      </p:sp>
      <p:sp>
        <p:nvSpPr>
          <p:cNvPr id="17" name="AutoShape 17"/>
          <p:cNvSpPr/>
          <p:nvPr>
            <p:custDataLst>
              <p:tags r:id="rId18"/>
            </p:custDataLst>
          </p:nvPr>
        </p:nvSpPr>
        <p:spPr>
          <a:xfrm>
            <a:off x="318770" y="631825"/>
            <a:ext cx="78105" cy="78105"/>
          </a:xfrm>
          <a:prstGeom prst="ellipse">
            <a:avLst/>
          </a:prstGeom>
          <a:solidFill>
            <a:schemeClr val="accent1">
              <a:alpha val="80000"/>
            </a:schemeClr>
          </a:solidFill>
        </p:spPr>
      </p:sp>
      <p:sp>
        <p:nvSpPr>
          <p:cNvPr id="18" name="AutoShape 18"/>
          <p:cNvSpPr/>
          <p:nvPr>
            <p:custDataLst>
              <p:tags r:id="rId19"/>
            </p:custDataLst>
          </p:nvPr>
        </p:nvSpPr>
        <p:spPr>
          <a:xfrm>
            <a:off x="432435" y="633730"/>
            <a:ext cx="74930" cy="74930"/>
          </a:xfrm>
          <a:prstGeom prst="ellipse">
            <a:avLst/>
          </a:prstGeom>
          <a:solidFill>
            <a:schemeClr val="accent1">
              <a:alpha val="60000"/>
            </a:schemeClr>
          </a:solidFill>
        </p:spPr>
      </p:sp>
      <p:sp>
        <p:nvSpPr>
          <p:cNvPr id="19" name="AutoShape 19"/>
          <p:cNvSpPr/>
          <p:nvPr>
            <p:custDataLst>
              <p:tags r:id="rId20"/>
            </p:custDataLst>
          </p:nvPr>
        </p:nvSpPr>
        <p:spPr>
          <a:xfrm>
            <a:off x="542925" y="642620"/>
            <a:ext cx="69215" cy="69215"/>
          </a:xfrm>
          <a:prstGeom prst="ellipse">
            <a:avLst/>
          </a:prstGeom>
          <a:solidFill>
            <a:schemeClr val="accent1">
              <a:alpha val="40000"/>
            </a:schemeClr>
          </a:solidFill>
        </p:spPr>
      </p:sp>
      <p:sp>
        <p:nvSpPr>
          <p:cNvPr id="20" name="AutoShape 20"/>
          <p:cNvSpPr/>
          <p:nvPr>
            <p:custDataLst>
              <p:tags r:id="rId21"/>
            </p:custDataLst>
          </p:nvPr>
        </p:nvSpPr>
        <p:spPr>
          <a:xfrm>
            <a:off x="648335" y="638175"/>
            <a:ext cx="65405" cy="65405"/>
          </a:xfrm>
          <a:prstGeom prst="ellipse">
            <a:avLst/>
          </a:prstGeom>
          <a:solidFill>
            <a:schemeClr val="accent1">
              <a:alpha val="20000"/>
            </a:schemeClr>
          </a:solidFill>
        </p:spPr>
      </p:sp>
      <p:sp>
        <p:nvSpPr>
          <p:cNvPr id="21" name="AutoShape 21"/>
          <p:cNvSpPr/>
          <p:nvPr>
            <p:custDataLst>
              <p:tags r:id="rId22"/>
            </p:custDataLst>
          </p:nvPr>
        </p:nvSpPr>
        <p:spPr>
          <a:xfrm>
            <a:off x="198120" y="742950"/>
            <a:ext cx="84455" cy="84455"/>
          </a:xfrm>
          <a:prstGeom prst="ellipse">
            <a:avLst/>
          </a:prstGeom>
          <a:solidFill>
            <a:schemeClr val="accent1">
              <a:alpha val="100000"/>
              <a:lumMod val="60000"/>
              <a:lumOff val="40000"/>
            </a:schemeClr>
          </a:solidFill>
        </p:spPr>
      </p:sp>
      <p:sp>
        <p:nvSpPr>
          <p:cNvPr id="22" name="AutoShape 22"/>
          <p:cNvSpPr/>
          <p:nvPr>
            <p:custDataLst>
              <p:tags r:id="rId23"/>
            </p:custDataLst>
          </p:nvPr>
        </p:nvSpPr>
        <p:spPr>
          <a:xfrm>
            <a:off x="318770" y="749300"/>
            <a:ext cx="78105" cy="78105"/>
          </a:xfrm>
          <a:prstGeom prst="ellipse">
            <a:avLst/>
          </a:prstGeom>
          <a:solidFill>
            <a:schemeClr val="accent1">
              <a:alpha val="80000"/>
            </a:schemeClr>
          </a:solidFill>
        </p:spPr>
      </p:sp>
      <p:sp>
        <p:nvSpPr>
          <p:cNvPr id="23" name="AutoShape 23"/>
          <p:cNvSpPr/>
          <p:nvPr>
            <p:custDataLst>
              <p:tags r:id="rId24"/>
            </p:custDataLst>
          </p:nvPr>
        </p:nvSpPr>
        <p:spPr>
          <a:xfrm>
            <a:off x="432435" y="751205"/>
            <a:ext cx="74930" cy="74930"/>
          </a:xfrm>
          <a:prstGeom prst="ellipse">
            <a:avLst/>
          </a:prstGeom>
          <a:solidFill>
            <a:schemeClr val="accent1">
              <a:alpha val="60000"/>
            </a:schemeClr>
          </a:solidFill>
        </p:spPr>
      </p:sp>
      <p:sp>
        <p:nvSpPr>
          <p:cNvPr id="24" name="AutoShape 24"/>
          <p:cNvSpPr/>
          <p:nvPr>
            <p:custDataLst>
              <p:tags r:id="rId25"/>
            </p:custDataLst>
          </p:nvPr>
        </p:nvSpPr>
        <p:spPr>
          <a:xfrm>
            <a:off x="542925" y="760095"/>
            <a:ext cx="69215" cy="69215"/>
          </a:xfrm>
          <a:prstGeom prst="ellipse">
            <a:avLst/>
          </a:prstGeom>
          <a:solidFill>
            <a:schemeClr val="accent1">
              <a:alpha val="40000"/>
            </a:schemeClr>
          </a:solidFill>
        </p:spPr>
      </p:sp>
      <p:sp>
        <p:nvSpPr>
          <p:cNvPr id="25" name="AutoShape 25"/>
          <p:cNvSpPr/>
          <p:nvPr>
            <p:custDataLst>
              <p:tags r:id="rId26"/>
            </p:custDataLst>
          </p:nvPr>
        </p:nvSpPr>
        <p:spPr>
          <a:xfrm>
            <a:off x="648335" y="756285"/>
            <a:ext cx="65405" cy="65405"/>
          </a:xfrm>
          <a:prstGeom prst="ellipse">
            <a:avLst/>
          </a:prstGeom>
          <a:solidFill>
            <a:schemeClr val="accent1">
              <a:alpha val="20000"/>
            </a:schemeClr>
          </a:solidFill>
        </p:spPr>
      </p:sp>
      <p:sp>
        <p:nvSpPr>
          <p:cNvPr id="26" name="TextBox 26"/>
          <p:cNvSpPr txBox="1"/>
          <p:nvPr>
            <p:custDataLst>
              <p:tags r:id="rId27"/>
            </p:custDataLst>
          </p:nvPr>
        </p:nvSpPr>
        <p:spPr>
          <a:xfrm>
            <a:off x="876935" y="133350"/>
            <a:ext cx="10001250" cy="893445"/>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系统设计</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pic>
        <p:nvPicPr>
          <p:cNvPr id="5" name="图片 4" descr="未命名绘图.drawio"/>
          <p:cNvPicPr>
            <a:picLocks noChangeAspect="1"/>
          </p:cNvPicPr>
          <p:nvPr/>
        </p:nvPicPr>
        <p:blipFill>
          <a:blip r:embed="rId28"/>
          <a:stretch>
            <a:fillRect/>
          </a:stretch>
        </p:blipFill>
        <p:spPr>
          <a:xfrm>
            <a:off x="381000" y="1113155"/>
            <a:ext cx="6245225" cy="5344160"/>
          </a:xfrm>
          <a:prstGeom prst="rect">
            <a:avLst/>
          </a:prstGeom>
        </p:spPr>
      </p:pic>
      <p:sp>
        <p:nvSpPr>
          <p:cNvPr id="29" name="文本框 28"/>
          <p:cNvSpPr txBox="1"/>
          <p:nvPr/>
        </p:nvSpPr>
        <p:spPr>
          <a:xfrm>
            <a:off x="7452995" y="1878330"/>
            <a:ext cx="3753485" cy="3538220"/>
          </a:xfrm>
          <a:prstGeom prst="rect">
            <a:avLst/>
          </a:prstGeom>
          <a:noFill/>
        </p:spPr>
        <p:txBody>
          <a:bodyPr wrap="square" rtlCol="0">
            <a:spAutoFit/>
          </a:bodyPr>
          <a:lstStyle/>
          <a:p>
            <a:pPr indent="457200" fontAlgn="auto"/>
            <a:r>
              <a:rPr lang="en-US" sz="1600">
                <a:solidFill>
                  <a:srgbClr val="000000"/>
                </a:solidFill>
                <a:latin typeface="微软雅黑" panose="020B0503020204020204" charset="-122"/>
                <a:ea typeface="微软雅黑" panose="020B0503020204020204" charset="-122"/>
                <a:cs typeface="微软雅黑" panose="020B0503020204020204" charset="-122"/>
              </a:rPr>
              <a:t>人力需求预测方法与企业战略的配合是至关重要的。通过使用SOM神经网络方法等技术手段，可以更准确地预测人力资源需求。</a:t>
            </a:r>
            <a:endParaRPr lang="en-US" sz="1600">
              <a:solidFill>
                <a:srgbClr val="000000"/>
              </a:solidFill>
              <a:latin typeface="微软雅黑" panose="020B0503020204020204" charset="-122"/>
              <a:ea typeface="微软雅黑" panose="020B0503020204020204" charset="-122"/>
              <a:cs typeface="微软雅黑" panose="020B0503020204020204" charset="-122"/>
            </a:endParaRPr>
          </a:p>
          <a:p>
            <a:pPr indent="457200" fontAlgn="auto"/>
            <a:r>
              <a:rPr lang="en-US" sz="1600">
                <a:solidFill>
                  <a:srgbClr val="000000"/>
                </a:solidFill>
                <a:latin typeface="微软雅黑" panose="020B0503020204020204" charset="-122"/>
                <a:ea typeface="微软雅黑" panose="020B0503020204020204" charset="-122"/>
                <a:cs typeface="微软雅黑" panose="020B0503020204020204" charset="-122"/>
              </a:rPr>
              <a:t>同时，需要考虑到影响人力资源需求的因素，如数据序列的波动和灰度，以及企业内外部环境的变化。在设计人力资源需求预测系统时，应考虑到模型校正和评估等步骤，以确保预测的准确性和可靠性。</a:t>
            </a:r>
            <a:endParaRPr lang="en-US" sz="1600">
              <a:solidFill>
                <a:srgbClr val="000000"/>
              </a:solidFill>
              <a:latin typeface="微软雅黑" panose="020B0503020204020204" charset="-122"/>
              <a:ea typeface="微软雅黑" panose="020B0503020204020204" charset="-122"/>
              <a:cs typeface="微软雅黑" panose="020B0503020204020204" charset="-122"/>
            </a:endParaRPr>
          </a:p>
          <a:p>
            <a:pPr indent="457200" fontAlgn="auto"/>
            <a:r>
              <a:rPr lang="en-US" sz="1600">
                <a:solidFill>
                  <a:srgbClr val="000000"/>
                </a:solidFill>
                <a:latin typeface="微软雅黑" panose="020B0503020204020204" charset="-122"/>
                <a:ea typeface="微软雅黑" panose="020B0503020204020204" charset="-122"/>
                <a:cs typeface="微软雅黑" panose="020B0503020204020204" charset="-122"/>
              </a:rPr>
              <a:t>这样的系统不仅提供了技术准备工作，也为预测模型的应用提供了理论指导框架，从而有效地解决了人力资源需求预测中的相关问题。</a:t>
            </a:r>
            <a:endParaRPr lang="en-US" sz="160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30" name="Freeform 2"/>
          <p:cNvSpPr/>
          <p:nvPr>
            <p:custDataLst>
              <p:tags r:id="rId29"/>
            </p:custDataLst>
          </p:nvPr>
        </p:nvSpPr>
        <p:spPr>
          <a:xfrm flipH="1">
            <a:off x="7187565" y="1447800"/>
            <a:ext cx="4284345" cy="4399280"/>
          </a:xfrm>
          <a:custGeom>
            <a:avLst/>
            <a:gdLst/>
            <a:ahLst/>
            <a:cxnLst/>
            <a:rect l="l" t="t" r="r" b="b"/>
            <a:pathLst>
              <a:path w="9899943" h="4048220">
                <a:moveTo>
                  <a:pt x="808083" y="4043410"/>
                </a:moveTo>
                <a:lnTo>
                  <a:pt x="0" y="4048220"/>
                </a:lnTo>
                <a:lnTo>
                  <a:pt x="0" y="0"/>
                </a:lnTo>
                <a:lnTo>
                  <a:pt x="9899943" y="0"/>
                </a:lnTo>
                <a:lnTo>
                  <a:pt x="9899943" y="4048220"/>
                </a:lnTo>
                <a:lnTo>
                  <a:pt x="1730103" y="4043410"/>
                </a:lnTo>
              </a:path>
            </a:pathLst>
          </a:custGeom>
          <a:noFill/>
          <a:ln w="26194">
            <a:solidFill>
              <a:schemeClr val="accent1">
                <a:alpha val="100000"/>
              </a:schemeClr>
            </a:solidFill>
            <a:prstDash val="solid"/>
          </a:ln>
        </p:spPr>
      </p:sp>
    </p:spTree>
    <p:custDataLst>
      <p:tags r:id="rId3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7" name="图片 26"/>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3" name="图片 2"/>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6" name="AutoShape 6"/>
          <p:cNvSpPr/>
          <p:nvPr>
            <p:custDataLst>
              <p:tags r:id="rId7"/>
            </p:custDataLst>
          </p:nvPr>
        </p:nvSpPr>
        <p:spPr>
          <a:xfrm>
            <a:off x="198120" y="389890"/>
            <a:ext cx="84455" cy="84455"/>
          </a:xfrm>
          <a:prstGeom prst="ellipse">
            <a:avLst/>
          </a:prstGeom>
          <a:solidFill>
            <a:schemeClr val="accent1">
              <a:alpha val="100000"/>
              <a:lumMod val="60000"/>
              <a:lumOff val="40000"/>
            </a:schemeClr>
          </a:solidFill>
        </p:spPr>
      </p:sp>
      <p:sp>
        <p:nvSpPr>
          <p:cNvPr id="7" name="AutoShape 7"/>
          <p:cNvSpPr/>
          <p:nvPr>
            <p:custDataLst>
              <p:tags r:id="rId8"/>
            </p:custDataLst>
          </p:nvPr>
        </p:nvSpPr>
        <p:spPr>
          <a:xfrm>
            <a:off x="318770" y="396240"/>
            <a:ext cx="78105" cy="78105"/>
          </a:xfrm>
          <a:prstGeom prst="ellipse">
            <a:avLst/>
          </a:prstGeom>
          <a:solidFill>
            <a:schemeClr val="accent1">
              <a:alpha val="80000"/>
            </a:schemeClr>
          </a:solidFill>
        </p:spPr>
      </p:sp>
      <p:sp>
        <p:nvSpPr>
          <p:cNvPr id="8" name="AutoShape 8"/>
          <p:cNvSpPr/>
          <p:nvPr>
            <p:custDataLst>
              <p:tags r:id="rId9"/>
            </p:custDataLst>
          </p:nvPr>
        </p:nvSpPr>
        <p:spPr>
          <a:xfrm>
            <a:off x="432435" y="398145"/>
            <a:ext cx="74930" cy="74930"/>
          </a:xfrm>
          <a:prstGeom prst="ellipse">
            <a:avLst/>
          </a:prstGeom>
          <a:solidFill>
            <a:schemeClr val="accent1">
              <a:alpha val="60000"/>
            </a:schemeClr>
          </a:solidFill>
        </p:spPr>
      </p:sp>
      <p:sp>
        <p:nvSpPr>
          <p:cNvPr id="9" name="AutoShape 9"/>
          <p:cNvSpPr/>
          <p:nvPr>
            <p:custDataLst>
              <p:tags r:id="rId10"/>
            </p:custDataLst>
          </p:nvPr>
        </p:nvSpPr>
        <p:spPr>
          <a:xfrm>
            <a:off x="542925" y="407035"/>
            <a:ext cx="69215" cy="69215"/>
          </a:xfrm>
          <a:prstGeom prst="ellipse">
            <a:avLst/>
          </a:prstGeom>
          <a:solidFill>
            <a:schemeClr val="accent1">
              <a:alpha val="40000"/>
            </a:schemeClr>
          </a:solidFill>
        </p:spPr>
      </p:sp>
      <p:sp>
        <p:nvSpPr>
          <p:cNvPr id="10" name="AutoShape 10"/>
          <p:cNvSpPr/>
          <p:nvPr>
            <p:custDataLst>
              <p:tags r:id="rId11"/>
            </p:custDataLst>
          </p:nvPr>
        </p:nvSpPr>
        <p:spPr>
          <a:xfrm>
            <a:off x="648335" y="402590"/>
            <a:ext cx="65405" cy="65405"/>
          </a:xfrm>
          <a:prstGeom prst="ellipse">
            <a:avLst/>
          </a:prstGeom>
          <a:solidFill>
            <a:schemeClr val="accent1">
              <a:alpha val="20000"/>
            </a:schemeClr>
          </a:solidFill>
        </p:spPr>
      </p:sp>
      <p:sp>
        <p:nvSpPr>
          <p:cNvPr id="11" name="AutoShape 11"/>
          <p:cNvSpPr/>
          <p:nvPr>
            <p:custDataLst>
              <p:tags r:id="rId12"/>
            </p:custDataLst>
          </p:nvPr>
        </p:nvSpPr>
        <p:spPr>
          <a:xfrm>
            <a:off x="198120" y="507365"/>
            <a:ext cx="84455" cy="84455"/>
          </a:xfrm>
          <a:prstGeom prst="ellipse">
            <a:avLst/>
          </a:prstGeom>
          <a:solidFill>
            <a:schemeClr val="accent1">
              <a:alpha val="100000"/>
              <a:lumMod val="60000"/>
              <a:lumOff val="40000"/>
            </a:schemeClr>
          </a:solidFill>
        </p:spPr>
      </p:sp>
      <p:sp>
        <p:nvSpPr>
          <p:cNvPr id="12" name="AutoShape 12"/>
          <p:cNvSpPr/>
          <p:nvPr>
            <p:custDataLst>
              <p:tags r:id="rId13"/>
            </p:custDataLst>
          </p:nvPr>
        </p:nvSpPr>
        <p:spPr>
          <a:xfrm>
            <a:off x="318770" y="513715"/>
            <a:ext cx="78105" cy="78105"/>
          </a:xfrm>
          <a:prstGeom prst="ellipse">
            <a:avLst/>
          </a:prstGeom>
          <a:solidFill>
            <a:schemeClr val="accent1">
              <a:alpha val="80000"/>
            </a:schemeClr>
          </a:solidFill>
        </p:spPr>
      </p:sp>
      <p:sp>
        <p:nvSpPr>
          <p:cNvPr id="13" name="AutoShape 13"/>
          <p:cNvSpPr/>
          <p:nvPr>
            <p:custDataLst>
              <p:tags r:id="rId14"/>
            </p:custDataLst>
          </p:nvPr>
        </p:nvSpPr>
        <p:spPr>
          <a:xfrm>
            <a:off x="432435" y="515620"/>
            <a:ext cx="74930" cy="74930"/>
          </a:xfrm>
          <a:prstGeom prst="ellipse">
            <a:avLst/>
          </a:prstGeom>
          <a:solidFill>
            <a:schemeClr val="accent1">
              <a:alpha val="60000"/>
            </a:schemeClr>
          </a:solidFill>
        </p:spPr>
      </p:sp>
      <p:sp>
        <p:nvSpPr>
          <p:cNvPr id="14" name="AutoShape 14"/>
          <p:cNvSpPr/>
          <p:nvPr>
            <p:custDataLst>
              <p:tags r:id="rId15"/>
            </p:custDataLst>
          </p:nvPr>
        </p:nvSpPr>
        <p:spPr>
          <a:xfrm>
            <a:off x="542925" y="524510"/>
            <a:ext cx="69215" cy="69215"/>
          </a:xfrm>
          <a:prstGeom prst="ellipse">
            <a:avLst/>
          </a:prstGeom>
          <a:solidFill>
            <a:schemeClr val="accent1">
              <a:alpha val="40000"/>
            </a:schemeClr>
          </a:solidFill>
        </p:spPr>
      </p:sp>
      <p:sp>
        <p:nvSpPr>
          <p:cNvPr id="15" name="AutoShape 15"/>
          <p:cNvSpPr/>
          <p:nvPr>
            <p:custDataLst>
              <p:tags r:id="rId16"/>
            </p:custDataLst>
          </p:nvPr>
        </p:nvSpPr>
        <p:spPr>
          <a:xfrm>
            <a:off x="648335" y="520700"/>
            <a:ext cx="65405" cy="65405"/>
          </a:xfrm>
          <a:prstGeom prst="ellipse">
            <a:avLst/>
          </a:prstGeom>
          <a:solidFill>
            <a:schemeClr val="accent1">
              <a:alpha val="20000"/>
            </a:schemeClr>
          </a:solidFill>
        </p:spPr>
      </p:sp>
      <p:sp>
        <p:nvSpPr>
          <p:cNvPr id="16" name="AutoShape 16"/>
          <p:cNvSpPr/>
          <p:nvPr>
            <p:custDataLst>
              <p:tags r:id="rId17"/>
            </p:custDataLst>
          </p:nvPr>
        </p:nvSpPr>
        <p:spPr>
          <a:xfrm>
            <a:off x="198120" y="624840"/>
            <a:ext cx="84455" cy="84455"/>
          </a:xfrm>
          <a:prstGeom prst="ellipse">
            <a:avLst/>
          </a:prstGeom>
          <a:solidFill>
            <a:schemeClr val="accent1">
              <a:alpha val="100000"/>
              <a:lumMod val="60000"/>
              <a:lumOff val="40000"/>
            </a:schemeClr>
          </a:solidFill>
        </p:spPr>
      </p:sp>
      <p:sp>
        <p:nvSpPr>
          <p:cNvPr id="17" name="AutoShape 17"/>
          <p:cNvSpPr/>
          <p:nvPr>
            <p:custDataLst>
              <p:tags r:id="rId18"/>
            </p:custDataLst>
          </p:nvPr>
        </p:nvSpPr>
        <p:spPr>
          <a:xfrm>
            <a:off x="318770" y="631825"/>
            <a:ext cx="78105" cy="78105"/>
          </a:xfrm>
          <a:prstGeom prst="ellipse">
            <a:avLst/>
          </a:prstGeom>
          <a:solidFill>
            <a:schemeClr val="accent1">
              <a:alpha val="80000"/>
            </a:schemeClr>
          </a:solidFill>
        </p:spPr>
      </p:sp>
      <p:sp>
        <p:nvSpPr>
          <p:cNvPr id="18" name="AutoShape 18"/>
          <p:cNvSpPr/>
          <p:nvPr>
            <p:custDataLst>
              <p:tags r:id="rId19"/>
            </p:custDataLst>
          </p:nvPr>
        </p:nvSpPr>
        <p:spPr>
          <a:xfrm>
            <a:off x="432435" y="633730"/>
            <a:ext cx="74930" cy="74930"/>
          </a:xfrm>
          <a:prstGeom prst="ellipse">
            <a:avLst/>
          </a:prstGeom>
          <a:solidFill>
            <a:schemeClr val="accent1">
              <a:alpha val="60000"/>
            </a:schemeClr>
          </a:solidFill>
        </p:spPr>
      </p:sp>
      <p:sp>
        <p:nvSpPr>
          <p:cNvPr id="19" name="AutoShape 19"/>
          <p:cNvSpPr/>
          <p:nvPr>
            <p:custDataLst>
              <p:tags r:id="rId20"/>
            </p:custDataLst>
          </p:nvPr>
        </p:nvSpPr>
        <p:spPr>
          <a:xfrm>
            <a:off x="542925" y="642620"/>
            <a:ext cx="69215" cy="69215"/>
          </a:xfrm>
          <a:prstGeom prst="ellipse">
            <a:avLst/>
          </a:prstGeom>
          <a:solidFill>
            <a:schemeClr val="accent1">
              <a:alpha val="40000"/>
            </a:schemeClr>
          </a:solidFill>
        </p:spPr>
      </p:sp>
      <p:sp>
        <p:nvSpPr>
          <p:cNvPr id="20" name="AutoShape 20"/>
          <p:cNvSpPr/>
          <p:nvPr>
            <p:custDataLst>
              <p:tags r:id="rId21"/>
            </p:custDataLst>
          </p:nvPr>
        </p:nvSpPr>
        <p:spPr>
          <a:xfrm>
            <a:off x="648335" y="638175"/>
            <a:ext cx="65405" cy="65405"/>
          </a:xfrm>
          <a:prstGeom prst="ellipse">
            <a:avLst/>
          </a:prstGeom>
          <a:solidFill>
            <a:schemeClr val="accent1">
              <a:alpha val="20000"/>
            </a:schemeClr>
          </a:solidFill>
        </p:spPr>
      </p:sp>
      <p:sp>
        <p:nvSpPr>
          <p:cNvPr id="21" name="AutoShape 21"/>
          <p:cNvSpPr/>
          <p:nvPr>
            <p:custDataLst>
              <p:tags r:id="rId22"/>
            </p:custDataLst>
          </p:nvPr>
        </p:nvSpPr>
        <p:spPr>
          <a:xfrm>
            <a:off x="198120" y="742950"/>
            <a:ext cx="84455" cy="84455"/>
          </a:xfrm>
          <a:prstGeom prst="ellipse">
            <a:avLst/>
          </a:prstGeom>
          <a:solidFill>
            <a:schemeClr val="accent1">
              <a:alpha val="100000"/>
              <a:lumMod val="60000"/>
              <a:lumOff val="40000"/>
            </a:schemeClr>
          </a:solidFill>
        </p:spPr>
      </p:sp>
      <p:sp>
        <p:nvSpPr>
          <p:cNvPr id="22" name="AutoShape 22"/>
          <p:cNvSpPr/>
          <p:nvPr>
            <p:custDataLst>
              <p:tags r:id="rId23"/>
            </p:custDataLst>
          </p:nvPr>
        </p:nvSpPr>
        <p:spPr>
          <a:xfrm>
            <a:off x="318770" y="749300"/>
            <a:ext cx="78105" cy="78105"/>
          </a:xfrm>
          <a:prstGeom prst="ellipse">
            <a:avLst/>
          </a:prstGeom>
          <a:solidFill>
            <a:schemeClr val="accent1">
              <a:alpha val="80000"/>
            </a:schemeClr>
          </a:solidFill>
        </p:spPr>
      </p:sp>
      <p:sp>
        <p:nvSpPr>
          <p:cNvPr id="23" name="AutoShape 23"/>
          <p:cNvSpPr/>
          <p:nvPr>
            <p:custDataLst>
              <p:tags r:id="rId24"/>
            </p:custDataLst>
          </p:nvPr>
        </p:nvSpPr>
        <p:spPr>
          <a:xfrm>
            <a:off x="432435" y="751205"/>
            <a:ext cx="74930" cy="74930"/>
          </a:xfrm>
          <a:prstGeom prst="ellipse">
            <a:avLst/>
          </a:prstGeom>
          <a:solidFill>
            <a:schemeClr val="accent1">
              <a:alpha val="60000"/>
            </a:schemeClr>
          </a:solidFill>
        </p:spPr>
      </p:sp>
      <p:sp>
        <p:nvSpPr>
          <p:cNvPr id="24" name="AutoShape 24"/>
          <p:cNvSpPr/>
          <p:nvPr>
            <p:custDataLst>
              <p:tags r:id="rId25"/>
            </p:custDataLst>
          </p:nvPr>
        </p:nvSpPr>
        <p:spPr>
          <a:xfrm>
            <a:off x="542925" y="760095"/>
            <a:ext cx="69215" cy="69215"/>
          </a:xfrm>
          <a:prstGeom prst="ellipse">
            <a:avLst/>
          </a:prstGeom>
          <a:solidFill>
            <a:schemeClr val="accent1">
              <a:alpha val="40000"/>
            </a:schemeClr>
          </a:solidFill>
        </p:spPr>
      </p:sp>
      <p:sp>
        <p:nvSpPr>
          <p:cNvPr id="25" name="AutoShape 25"/>
          <p:cNvSpPr/>
          <p:nvPr>
            <p:custDataLst>
              <p:tags r:id="rId26"/>
            </p:custDataLst>
          </p:nvPr>
        </p:nvSpPr>
        <p:spPr>
          <a:xfrm>
            <a:off x="648335" y="756285"/>
            <a:ext cx="65405" cy="65405"/>
          </a:xfrm>
          <a:prstGeom prst="ellipse">
            <a:avLst/>
          </a:prstGeom>
          <a:solidFill>
            <a:schemeClr val="accent1">
              <a:alpha val="20000"/>
            </a:schemeClr>
          </a:solidFill>
        </p:spPr>
      </p:sp>
      <p:sp>
        <p:nvSpPr>
          <p:cNvPr id="26" name="TextBox 26"/>
          <p:cNvSpPr txBox="1"/>
          <p:nvPr>
            <p:custDataLst>
              <p:tags r:id="rId27"/>
            </p:custDataLst>
          </p:nvPr>
        </p:nvSpPr>
        <p:spPr>
          <a:xfrm>
            <a:off x="876935" y="133350"/>
            <a:ext cx="10001250" cy="893445"/>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系统设计</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29" name="文本框 28"/>
          <p:cNvSpPr txBox="1"/>
          <p:nvPr/>
        </p:nvSpPr>
        <p:spPr>
          <a:xfrm>
            <a:off x="6656704" y="785177"/>
            <a:ext cx="4925696" cy="5245282"/>
          </a:xfrm>
          <a:prstGeom prst="rect">
            <a:avLst/>
          </a:prstGeom>
          <a:noFill/>
        </p:spPr>
        <p:txBody>
          <a:bodyPr wrap="square" rtlCol="0">
            <a:spAutoFit/>
          </a:bodyPr>
          <a:lstStyle/>
          <a:p>
            <a:pPr marL="342900" indent="-342900">
              <a:lnSpc>
                <a:spcPct val="150000"/>
              </a:lnSpc>
              <a:buFont typeface="+mj-lt"/>
              <a:buAutoNum type="arabicPeriod"/>
            </a:pPr>
            <a:r>
              <a:rPr lang="zh-CN" altLang="en-US" sz="1500">
                <a:solidFill>
                  <a:srgbClr val="000000"/>
                </a:solidFill>
                <a:latin typeface="微软雅黑" panose="020B0503020204020204" charset="-122"/>
                <a:ea typeface="微软雅黑" panose="020B0503020204020204" charset="-122"/>
                <a:cs typeface="微软雅黑" panose="020B0503020204020204" charset="-122"/>
              </a:rPr>
              <a:t>在应用层，用户通过客户端或浏览器与系统进行交互，输入相关数据并查看预测结果。</a:t>
            </a:r>
            <a:endParaRPr lang="zh-CN" altLang="en-US" sz="1500">
              <a:solidFill>
                <a:srgbClr val="00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mj-lt"/>
              <a:buAutoNum type="arabicPeriod"/>
            </a:pPr>
            <a:r>
              <a:rPr lang="zh-CN" altLang="en-US" sz="1500">
                <a:solidFill>
                  <a:srgbClr val="000000"/>
                </a:solidFill>
                <a:latin typeface="微软雅黑" panose="020B0503020204020204" charset="-122"/>
                <a:ea typeface="微软雅黑" panose="020B0503020204020204" charset="-122"/>
                <a:cs typeface="微软雅黑" panose="020B0503020204020204" charset="-122"/>
              </a:rPr>
              <a:t>在组件层，数据采集与整合组件负责从不同数据源中采集数据，并对其进行清洗和整合，作为预测模型的基础数据。预测模型建立与训练组件则使用各种算法和工具对数据进行分析和建模，以预测未来的人力需求。</a:t>
            </a:r>
            <a:endParaRPr lang="en-US" altLang="zh-CN" sz="1500">
              <a:solidFill>
                <a:srgbClr val="00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mj-lt"/>
              <a:buAutoNum type="arabicPeriod"/>
            </a:pPr>
            <a:r>
              <a:rPr lang="zh-CN" altLang="en-US" sz="1500">
                <a:solidFill>
                  <a:srgbClr val="000000"/>
                </a:solidFill>
                <a:latin typeface="微软雅黑" panose="020B0503020204020204" charset="-122"/>
                <a:ea typeface="微软雅黑" panose="020B0503020204020204" charset="-122"/>
                <a:cs typeface="微软雅黑" panose="020B0503020204020204" charset="-122"/>
              </a:rPr>
              <a:t>在服务层，业务服务器负责管理系统的业务逻辑，包括模型管理、策略管理和用户管理等功能。算法服务器提供各种算法和模型，如时间序列分析、回归分析、机器学习算法和集成学习算法等，用于构建和训练预测模型。公共组件包括日志服务、配置服务和异常处理服务，支持系统的运行和管理。</a:t>
            </a:r>
            <a:endParaRPr lang="zh-CN" altLang="en-US" sz="1500">
              <a:solidFill>
                <a:srgbClr val="000000"/>
              </a:solidFill>
              <a:latin typeface="微软雅黑" panose="020B0503020204020204" charset="-122"/>
              <a:ea typeface="微软雅黑" panose="020B0503020204020204" charset="-122"/>
              <a:cs typeface="微软雅黑" panose="020B0503020204020204" charset="-122"/>
            </a:endParaRPr>
          </a:p>
          <a:p>
            <a:pPr marL="342900" indent="-342900">
              <a:lnSpc>
                <a:spcPct val="150000"/>
              </a:lnSpc>
              <a:buFont typeface="+mj-lt"/>
              <a:buAutoNum type="arabicPeriod"/>
            </a:pPr>
            <a:r>
              <a:rPr lang="zh-CN" altLang="en-US" sz="1500">
                <a:solidFill>
                  <a:srgbClr val="000000"/>
                </a:solidFill>
                <a:latin typeface="微软雅黑" panose="020B0503020204020204" charset="-122"/>
                <a:ea typeface="微软雅黑" panose="020B0503020204020204" charset="-122"/>
                <a:cs typeface="微软雅黑" panose="020B0503020204020204" charset="-122"/>
              </a:rPr>
              <a:t>在数据层，</a:t>
            </a:r>
            <a:r>
              <a:rPr lang="en-US" altLang="zh-CN" sz="1500">
                <a:solidFill>
                  <a:srgbClr val="000000"/>
                </a:solidFill>
                <a:latin typeface="微软雅黑" panose="020B0503020204020204" charset="-122"/>
                <a:ea typeface="微软雅黑" panose="020B0503020204020204" charset="-122"/>
                <a:cs typeface="微软雅黑" panose="020B0503020204020204" charset="-122"/>
              </a:rPr>
              <a:t>MySQL</a:t>
            </a:r>
            <a:r>
              <a:rPr lang="zh-CN" altLang="en-US" sz="1500">
                <a:solidFill>
                  <a:srgbClr val="000000"/>
                </a:solidFill>
                <a:latin typeface="微软雅黑" panose="020B0503020204020204" charset="-122"/>
                <a:ea typeface="微软雅黑" panose="020B0503020204020204" charset="-122"/>
                <a:cs typeface="微软雅黑" panose="020B0503020204020204" charset="-122"/>
              </a:rPr>
              <a:t>数据库用于存储系统的数据，包括企业财务数据、人员信息和订单数据等。</a:t>
            </a:r>
            <a:endParaRPr lang="zh-CN" altLang="en-US" sz="150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30" name="Freeform 2"/>
          <p:cNvSpPr/>
          <p:nvPr>
            <p:custDataLst>
              <p:tags r:id="rId28"/>
            </p:custDataLst>
          </p:nvPr>
        </p:nvSpPr>
        <p:spPr>
          <a:xfrm flipH="1">
            <a:off x="6477000" y="658333"/>
            <a:ext cx="5282565" cy="5552123"/>
          </a:xfrm>
          <a:custGeom>
            <a:avLst/>
            <a:gdLst/>
            <a:ahLst/>
            <a:cxnLst/>
            <a:rect l="l" t="t" r="r" b="b"/>
            <a:pathLst>
              <a:path w="9899943" h="4048220">
                <a:moveTo>
                  <a:pt x="808083" y="4043410"/>
                </a:moveTo>
                <a:lnTo>
                  <a:pt x="0" y="4048220"/>
                </a:lnTo>
                <a:lnTo>
                  <a:pt x="0" y="0"/>
                </a:lnTo>
                <a:lnTo>
                  <a:pt x="9899943" y="0"/>
                </a:lnTo>
                <a:lnTo>
                  <a:pt x="9899943" y="4048220"/>
                </a:lnTo>
                <a:lnTo>
                  <a:pt x="1730103" y="4043410"/>
                </a:lnTo>
              </a:path>
            </a:pathLst>
          </a:custGeom>
          <a:noFill/>
          <a:ln w="26194">
            <a:solidFill>
              <a:schemeClr val="accent1">
                <a:alpha val="100000"/>
              </a:schemeClr>
            </a:solidFill>
            <a:prstDash val="solid"/>
          </a:ln>
        </p:spPr>
      </p:sp>
      <p:pic>
        <p:nvPicPr>
          <p:cNvPr id="2" name="图片 1" descr="企业人力需求预测系统"/>
          <p:cNvPicPr>
            <a:picLocks noChangeAspect="1"/>
          </p:cNvPicPr>
          <p:nvPr/>
        </p:nvPicPr>
        <p:blipFill>
          <a:blip r:embed="rId29"/>
          <a:stretch>
            <a:fillRect/>
          </a:stretch>
        </p:blipFill>
        <p:spPr>
          <a:xfrm>
            <a:off x="291669" y="924810"/>
            <a:ext cx="6015355" cy="5207635"/>
          </a:xfrm>
          <a:prstGeom prst="rect">
            <a:avLst/>
          </a:prstGeom>
        </p:spPr>
      </p:pic>
    </p:spTree>
    <p:custDataLst>
      <p:tags r:id="rId3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 name="图片 15"/>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15" name="图片 14"/>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TextBox 2"/>
          <p:cNvSpPr txBox="1"/>
          <p:nvPr>
            <p:custDataLst>
              <p:tags r:id="rId7"/>
            </p:custDataLst>
          </p:nvPr>
        </p:nvSpPr>
        <p:spPr>
          <a:xfrm>
            <a:off x="2571585" y="1029917"/>
            <a:ext cx="8683321" cy="1118870"/>
          </a:xfrm>
          <a:prstGeom prst="rect">
            <a:avLst/>
          </a:prstGeom>
        </p:spPr>
        <p:txBody>
          <a:bodyPr vert="horz" wrap="square" lIns="114300" tIns="57150" rIns="114300" bIns="57150" rtlCol="0" anchor="t" anchorCtr="0">
            <a:spAutoFit/>
          </a:bodyPr>
          <a:lstStyle/>
          <a:p>
            <a:pPr>
              <a:lnSpc>
                <a:spcPct val="77000"/>
              </a:lnSpc>
            </a:pPr>
            <a:r>
              <a:rPr lang="en-US" sz="8475" b="1">
                <a:solidFill>
                  <a:schemeClr val="accent1"/>
                </a:solidFill>
                <a:latin typeface="微软雅黑" panose="020B0503020204020204" charset="-122"/>
                <a:ea typeface="微软雅黑" panose="020B0503020204020204" charset="-122"/>
                <a:cs typeface="微软雅黑" panose="020B0503020204020204" charset="-122"/>
              </a:rPr>
              <a:t>05</a:t>
            </a:r>
            <a:endParaRPr lang="en-US" sz="847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1097052" y="2763839"/>
            <a:ext cx="8024317" cy="926729"/>
          </a:xfrm>
          <a:prstGeom prst="rect">
            <a:avLst/>
          </a:prstGeom>
        </p:spPr>
        <p:txBody>
          <a:bodyPr vert="horz" wrap="square" lIns="114300" tIns="57150" rIns="114300" bIns="57150" rtlCol="0" anchor="t" anchorCtr="0">
            <a:spAutoFit/>
          </a:bodyPr>
          <a:lstStyle/>
          <a:p>
            <a:pPr>
              <a:lnSpc>
                <a:spcPct val="120000"/>
              </a:lnSpc>
            </a:pPr>
            <a:r>
              <a:rPr lang="zh-CN" altLang="en-US" sz="4800" b="1" spc="200">
                <a:solidFill>
                  <a:schemeClr val="dk1">
                    <a:lumMod val="85000"/>
                    <a:lumOff val="15000"/>
                  </a:schemeClr>
                </a:solidFill>
                <a:uFillTx/>
                <a:latin typeface="Arial" panose="020B0604020202020204" pitchFamily="34" charset="0"/>
                <a:ea typeface="微软雅黑" panose="020B0503020204020204" charset="-122"/>
              </a:rPr>
              <a:t>预期价格与收益</a:t>
            </a:r>
            <a:endParaRPr lang="en-US" sz="4575" b="1">
              <a:solidFill>
                <a:srgbClr val="000000"/>
              </a:solidFill>
              <a:latin typeface="微软雅黑" panose="020B0503020204020204" charset="-122"/>
              <a:ea typeface="微软雅黑" panose="020B0503020204020204" charset="-122"/>
              <a:cs typeface="微软雅黑" panose="020B0503020204020204" charset="-122"/>
            </a:endParaRPr>
          </a:p>
        </p:txBody>
      </p:sp>
    </p:spTree>
    <p:custDataLst>
      <p:tags r:id="rId8"/>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4" name="图片 43"/>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76200"/>
            <a:ext cx="720090" cy="682332"/>
          </a:xfrm>
          <a:prstGeom prst="rect">
            <a:avLst/>
          </a:prstGeom>
        </p:spPr>
      </p:pic>
      <p:pic>
        <p:nvPicPr>
          <p:cNvPr id="43" name="图片 42"/>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76200"/>
            <a:ext cx="720090" cy="611299"/>
          </a:xfrm>
          <a:prstGeom prst="rect">
            <a:avLst/>
          </a:prstGeom>
        </p:spPr>
      </p:pic>
      <p:cxnSp>
        <p:nvCxnSpPr>
          <p:cNvPr id="2" name="Connector 2"/>
          <p:cNvCxnSpPr/>
          <p:nvPr>
            <p:custDataLst>
              <p:tags r:id="rId7"/>
            </p:custDataLst>
          </p:nvPr>
        </p:nvCxnSpPr>
        <p:spPr>
          <a:xfrm>
            <a:off x="1094740" y="762000"/>
            <a:ext cx="0" cy="5775534"/>
          </a:xfrm>
          <a:prstGeom prst="line">
            <a:avLst/>
          </a:prstGeom>
          <a:solidFill>
            <a:schemeClr val="accent1"/>
          </a:solidFill>
          <a:ln w="19050">
            <a:solidFill>
              <a:schemeClr val="accent1"/>
            </a:solidFill>
            <a:prstDash val="solid"/>
            <a:headEnd type="oval"/>
            <a:tailEnd type="none"/>
          </a:ln>
        </p:spPr>
        <p:style>
          <a:lnRef idx="0">
            <a:schemeClr val="accent1"/>
          </a:lnRef>
          <a:fillRef idx="1">
            <a:schemeClr val="accent1"/>
          </a:fillRef>
          <a:effectRef idx="0">
            <a:schemeClr val="accent1"/>
          </a:effectRef>
          <a:fontRef idx="minor">
            <a:schemeClr val="lt1"/>
          </a:fontRef>
        </p:style>
      </p:cxnSp>
      <p:sp>
        <p:nvSpPr>
          <p:cNvPr id="3" name="AutoShape 3"/>
          <p:cNvSpPr/>
          <p:nvPr>
            <p:custDataLst>
              <p:tags r:id="rId8"/>
            </p:custDataLst>
          </p:nvPr>
        </p:nvSpPr>
        <p:spPr>
          <a:xfrm>
            <a:off x="753580" y="1014692"/>
            <a:ext cx="669478" cy="669478"/>
          </a:xfrm>
          <a:prstGeom prst="ellipse">
            <a:avLst/>
          </a:prstGeom>
          <a:solidFill>
            <a:schemeClr val="accent2">
              <a:alpha val="42000"/>
            </a:schemeClr>
          </a:solidFill>
        </p:spPr>
      </p:sp>
      <p:sp>
        <p:nvSpPr>
          <p:cNvPr id="4" name="AutoShape 4"/>
          <p:cNvSpPr/>
          <p:nvPr>
            <p:custDataLst>
              <p:tags r:id="rId9"/>
            </p:custDataLst>
          </p:nvPr>
        </p:nvSpPr>
        <p:spPr>
          <a:xfrm>
            <a:off x="868666" y="1129778"/>
            <a:ext cx="439305" cy="439305"/>
          </a:xfrm>
          <a:prstGeom prst="ellipse">
            <a:avLst/>
          </a:prstGeom>
          <a:solidFill>
            <a:schemeClr val="accent1">
              <a:alpha val="100000"/>
            </a:schemeClr>
          </a:solidFill>
        </p:spPr>
      </p:sp>
      <p:sp>
        <p:nvSpPr>
          <p:cNvPr id="5" name="AutoShape 5"/>
          <p:cNvSpPr/>
          <p:nvPr>
            <p:custDataLst>
              <p:tags r:id="rId10"/>
            </p:custDataLst>
          </p:nvPr>
        </p:nvSpPr>
        <p:spPr>
          <a:xfrm>
            <a:off x="2133600" y="1006266"/>
            <a:ext cx="9189734" cy="644550"/>
          </a:xfrm>
          <a:prstGeom prst="roundRect">
            <a:avLst/>
          </a:prstGeom>
          <a:solidFill>
            <a:schemeClr val="accent2">
              <a:alpha val="100000"/>
            </a:schemeClr>
          </a:solidFill>
        </p:spPr>
      </p:sp>
      <p:sp>
        <p:nvSpPr>
          <p:cNvPr id="6" name="AutoShape 6"/>
          <p:cNvSpPr/>
          <p:nvPr>
            <p:custDataLst>
              <p:tags r:id="rId11"/>
            </p:custDataLst>
          </p:nvPr>
        </p:nvSpPr>
        <p:spPr>
          <a:xfrm rot="-5400000">
            <a:off x="1901365" y="1171260"/>
            <a:ext cx="276816" cy="314563"/>
          </a:xfrm>
          <a:prstGeom prst="triangle">
            <a:avLst/>
          </a:prstGeom>
          <a:solidFill>
            <a:schemeClr val="accent2">
              <a:alpha val="100000"/>
            </a:schemeClr>
          </a:solidFill>
        </p:spPr>
      </p:sp>
      <p:sp>
        <p:nvSpPr>
          <p:cNvPr id="9" name="AutoShape 9"/>
          <p:cNvSpPr/>
          <p:nvPr>
            <p:custDataLst>
              <p:tags r:id="rId12"/>
            </p:custDataLst>
          </p:nvPr>
        </p:nvSpPr>
        <p:spPr>
          <a:xfrm>
            <a:off x="2052271" y="2265411"/>
            <a:ext cx="9189734" cy="644550"/>
          </a:xfrm>
          <a:prstGeom prst="roundRect">
            <a:avLst/>
          </a:prstGeom>
          <a:solidFill>
            <a:schemeClr val="accent2">
              <a:alpha val="100000"/>
            </a:schemeClr>
          </a:solidFill>
        </p:spPr>
      </p:sp>
      <p:sp>
        <p:nvSpPr>
          <p:cNvPr id="10" name="AutoShape 10"/>
          <p:cNvSpPr/>
          <p:nvPr>
            <p:custDataLst>
              <p:tags r:id="rId13"/>
            </p:custDataLst>
          </p:nvPr>
        </p:nvSpPr>
        <p:spPr>
          <a:xfrm rot="-5400000">
            <a:off x="1820036" y="2430405"/>
            <a:ext cx="276816" cy="314563"/>
          </a:xfrm>
          <a:prstGeom prst="triangle">
            <a:avLst/>
          </a:prstGeom>
          <a:solidFill>
            <a:schemeClr val="accent2">
              <a:alpha val="100000"/>
            </a:schemeClr>
          </a:solidFill>
        </p:spPr>
      </p:sp>
      <p:sp>
        <p:nvSpPr>
          <p:cNvPr id="11" name="TextBox 11"/>
          <p:cNvSpPr txBox="1"/>
          <p:nvPr/>
        </p:nvSpPr>
        <p:spPr>
          <a:xfrm>
            <a:off x="2253675" y="1029706"/>
            <a:ext cx="8763000" cy="554392"/>
          </a:xfrm>
          <a:prstGeom prst="rect">
            <a:avLst/>
          </a:prstGeom>
        </p:spPr>
        <p:txBody>
          <a:bodyPr vert="horz" wrap="square" lIns="0" tIns="0" rIns="0" bIns="0" rtlCol="0" anchor="ctr" anchorCtr="0">
            <a:normAutofit/>
          </a:bodyPr>
          <a:lstStyle/>
          <a:p>
            <a:pPr>
              <a:lnSpc>
                <a:spcPct val="150000"/>
              </a:lnSpc>
            </a:pPr>
            <a:r>
              <a:rPr lang="zh-CN" altLang="en-US" b="1">
                <a:solidFill>
                  <a:schemeClr val="bg1"/>
                </a:solidFill>
              </a:rPr>
              <a:t>人力成本</a:t>
            </a:r>
            <a:endParaRPr lang="en-US" sz="18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2" name="TextBox 12"/>
          <p:cNvSpPr txBox="1"/>
          <p:nvPr>
            <p:custDataLst>
              <p:tags r:id="rId14"/>
            </p:custDataLst>
          </p:nvPr>
        </p:nvSpPr>
        <p:spPr>
          <a:xfrm>
            <a:off x="2242192" y="1765531"/>
            <a:ext cx="8855068" cy="368069"/>
          </a:xfrm>
          <a:prstGeom prst="rect">
            <a:avLst/>
          </a:prstGeom>
        </p:spPr>
        <p:txBody>
          <a:bodyPr vert="horz" wrap="square" lIns="0" tIns="0" rIns="0" bIns="0" rtlCol="0" anchor="t" anchorCtr="0">
            <a:normAutofit lnSpcReduction="10000"/>
          </a:bodyPr>
          <a:lstStyle/>
          <a:p>
            <a:pPr>
              <a:lnSpc>
                <a:spcPct val="140000"/>
              </a:lnSpc>
            </a:pPr>
            <a:r>
              <a:rPr lang="zh-CN" altLang="en-US"/>
              <a:t>开发团队平均每人每月成本为</a:t>
            </a:r>
            <a:r>
              <a:rPr lang="en-US" altLang="zh-CN"/>
              <a:t>8000</a:t>
            </a:r>
            <a:r>
              <a:rPr lang="zh-CN" altLang="en-US"/>
              <a:t>元，两个月的人力成本大约为</a:t>
            </a:r>
            <a:r>
              <a:rPr lang="en-US" altLang="zh-CN"/>
              <a:t>40000</a:t>
            </a:r>
            <a:r>
              <a:rPr lang="zh-CN" altLang="en-US"/>
              <a:t>元。</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5" name="TextBox 15"/>
          <p:cNvSpPr txBox="1"/>
          <p:nvPr/>
        </p:nvSpPr>
        <p:spPr>
          <a:xfrm>
            <a:off x="2229348" y="2265411"/>
            <a:ext cx="8766979" cy="644550"/>
          </a:xfrm>
          <a:prstGeom prst="rect">
            <a:avLst/>
          </a:prstGeom>
        </p:spPr>
        <p:txBody>
          <a:bodyPr vert="horz" wrap="square" lIns="0" tIns="0" rIns="0" bIns="0" rtlCol="0" anchor="ctr" anchorCtr="0">
            <a:normAutofit/>
          </a:bodyPr>
          <a:lstStyle/>
          <a:p>
            <a:r>
              <a:rPr lang="zh-CN" altLang="en-US" b="1">
                <a:solidFill>
                  <a:srgbClr val="FFFFFF"/>
                </a:solidFill>
                <a:latin typeface="微软雅黑" panose="020B0503020204020204" charset="-122"/>
                <a:ea typeface="微软雅黑" panose="020B0503020204020204" charset="-122"/>
                <a:cs typeface="微软雅黑" panose="020B0503020204020204" charset="-122"/>
              </a:rPr>
              <a:t>其他成本</a:t>
            </a:r>
            <a:endParaRPr lang="zh-CN" altLang="en-US"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6" name="TextBox 16"/>
          <p:cNvSpPr txBox="1"/>
          <p:nvPr>
            <p:custDataLst>
              <p:tags r:id="rId15"/>
            </p:custDataLst>
          </p:nvPr>
        </p:nvSpPr>
        <p:spPr>
          <a:xfrm>
            <a:off x="2160863" y="3002164"/>
            <a:ext cx="8386553" cy="431770"/>
          </a:xfrm>
          <a:prstGeom prst="rect">
            <a:avLst/>
          </a:prstGeom>
        </p:spPr>
        <p:txBody>
          <a:bodyPr vert="horz" wrap="square" lIns="0" tIns="0" rIns="0" bIns="0" rtlCol="0" anchor="t" anchorCtr="0">
            <a:normAutofit/>
          </a:bodyPr>
          <a:lstStyle/>
          <a:p>
            <a:pPr>
              <a:lnSpc>
                <a:spcPct val="140000"/>
              </a:lnSpc>
            </a:pPr>
            <a:r>
              <a:rPr lang="zh-CN" altLang="en-US"/>
              <a:t>包括软件许可、硬件采购、测试、文档制作，后期维护，约为</a:t>
            </a:r>
            <a:r>
              <a:rPr lang="en-US" altLang="zh-CN"/>
              <a:t>20,000</a:t>
            </a:r>
            <a:r>
              <a:rPr lang="zh-CN" altLang="en-US"/>
              <a:t>元。</a:t>
            </a:r>
            <a:endParaRPr lang="en-US"/>
          </a:p>
        </p:txBody>
      </p:sp>
      <p:sp>
        <p:nvSpPr>
          <p:cNvPr id="17" name="AutoShape 17"/>
          <p:cNvSpPr/>
          <p:nvPr>
            <p:custDataLst>
              <p:tags r:id="rId16"/>
            </p:custDataLst>
          </p:nvPr>
        </p:nvSpPr>
        <p:spPr>
          <a:xfrm>
            <a:off x="739725" y="2240483"/>
            <a:ext cx="669478" cy="669478"/>
          </a:xfrm>
          <a:prstGeom prst="ellipse">
            <a:avLst/>
          </a:prstGeom>
          <a:solidFill>
            <a:schemeClr val="accent2">
              <a:alpha val="42000"/>
            </a:schemeClr>
          </a:solidFill>
        </p:spPr>
      </p:sp>
      <p:sp>
        <p:nvSpPr>
          <p:cNvPr id="18" name="AutoShape 18"/>
          <p:cNvSpPr/>
          <p:nvPr>
            <p:custDataLst>
              <p:tags r:id="rId17"/>
            </p:custDataLst>
          </p:nvPr>
        </p:nvSpPr>
        <p:spPr>
          <a:xfrm>
            <a:off x="854811" y="2338103"/>
            <a:ext cx="439305" cy="439305"/>
          </a:xfrm>
          <a:prstGeom prst="ellipse">
            <a:avLst/>
          </a:prstGeom>
          <a:solidFill>
            <a:schemeClr val="accent1">
              <a:alpha val="100000"/>
            </a:schemeClr>
          </a:solidFill>
        </p:spPr>
      </p:sp>
      <p:sp>
        <p:nvSpPr>
          <p:cNvPr id="19" name="AutoShape 19"/>
          <p:cNvSpPr/>
          <p:nvPr>
            <p:custDataLst>
              <p:tags r:id="rId18"/>
            </p:custDataLst>
          </p:nvPr>
        </p:nvSpPr>
        <p:spPr>
          <a:xfrm>
            <a:off x="759223" y="3561261"/>
            <a:ext cx="669478" cy="669478"/>
          </a:xfrm>
          <a:prstGeom prst="ellipse">
            <a:avLst/>
          </a:prstGeom>
          <a:solidFill>
            <a:schemeClr val="accent2">
              <a:alpha val="42000"/>
            </a:schemeClr>
          </a:solidFill>
        </p:spPr>
      </p:sp>
      <p:sp>
        <p:nvSpPr>
          <p:cNvPr id="20" name="AutoShape 20"/>
          <p:cNvSpPr/>
          <p:nvPr>
            <p:custDataLst>
              <p:tags r:id="rId19"/>
            </p:custDataLst>
          </p:nvPr>
        </p:nvSpPr>
        <p:spPr>
          <a:xfrm>
            <a:off x="902248" y="3654181"/>
            <a:ext cx="439305" cy="439305"/>
          </a:xfrm>
          <a:prstGeom prst="ellipse">
            <a:avLst/>
          </a:prstGeom>
          <a:solidFill>
            <a:schemeClr val="accent1">
              <a:alpha val="100000"/>
            </a:schemeClr>
          </a:solidFill>
        </p:spPr>
      </p:sp>
      <p:sp>
        <p:nvSpPr>
          <p:cNvPr id="42" name="TextBox 42"/>
          <p:cNvSpPr txBox="1"/>
          <p:nvPr>
            <p:custDataLst>
              <p:tags r:id="rId20"/>
            </p:custDataLst>
          </p:nvPr>
        </p:nvSpPr>
        <p:spPr>
          <a:xfrm>
            <a:off x="744228" y="-118921"/>
            <a:ext cx="2151372" cy="826316"/>
          </a:xfrm>
          <a:prstGeom prst="rect">
            <a:avLst/>
          </a:prstGeom>
        </p:spPr>
        <p:txBody>
          <a:bodyPr vert="horz" wrap="square" lIns="123825" tIns="123825" rIns="57150" bIns="123825" rtlCol="0" anchor="t" anchorCtr="0">
            <a:spAutoFit/>
          </a:bodyPr>
          <a:lstStyle/>
          <a:p>
            <a:pPr>
              <a:lnSpc>
                <a:spcPct val="140000"/>
              </a:lnSpc>
            </a:pPr>
            <a:r>
              <a:rPr lang="zh-CN" altLang="en-US" sz="3000" b="1">
                <a:solidFill>
                  <a:schemeClr val="accent1"/>
                </a:solidFill>
                <a:latin typeface="微软雅黑" panose="020B0503020204020204" charset="-122"/>
                <a:ea typeface="微软雅黑" panose="020B0503020204020204" charset="-122"/>
              </a:rPr>
              <a:t>预期价格</a:t>
            </a:r>
            <a:endParaRPr lang="zh-CN" altLang="en-US" sz="3000" b="1">
              <a:solidFill>
                <a:schemeClr val="accent1"/>
              </a:solidFill>
              <a:latin typeface="微软雅黑" panose="020B0503020204020204" charset="-122"/>
              <a:ea typeface="微软雅黑" panose="020B0503020204020204" charset="-122"/>
            </a:endParaRPr>
          </a:p>
        </p:txBody>
      </p:sp>
      <p:sp>
        <p:nvSpPr>
          <p:cNvPr id="22" name="文本框 21"/>
          <p:cNvSpPr txBox="1"/>
          <p:nvPr/>
        </p:nvSpPr>
        <p:spPr>
          <a:xfrm>
            <a:off x="2133600" y="3771608"/>
            <a:ext cx="6858000" cy="922020"/>
          </a:xfrm>
          <a:prstGeom prst="rect">
            <a:avLst/>
          </a:prstGeom>
          <a:noFill/>
        </p:spPr>
        <p:txBody>
          <a:bodyPr wrap="square">
            <a:spAutoFit/>
          </a:bodyPr>
          <a:lstStyle/>
          <a:p>
            <a:r>
              <a:rPr lang="zh-CN" altLang="en-US"/>
              <a:t>利润和市场定位：预期利润率为</a:t>
            </a:r>
            <a:r>
              <a:rPr lang="en-US" altLang="zh-CN"/>
              <a:t>30%</a:t>
            </a:r>
            <a:r>
              <a:rPr lang="zh-CN" altLang="en-US"/>
              <a:t>，最低报价为</a:t>
            </a:r>
            <a:r>
              <a:rPr lang="zh-CN" altLang="en-US" b="1"/>
              <a:t>每套</a:t>
            </a:r>
            <a:r>
              <a:rPr lang="en-US" altLang="zh-CN" b="1"/>
              <a:t>20000</a:t>
            </a:r>
            <a:r>
              <a:rPr lang="zh-CN" altLang="en-US" b="1"/>
              <a:t>元。</a:t>
            </a:r>
            <a:endParaRPr lang="en-US" altLang="zh-CN"/>
          </a:p>
          <a:p>
            <a:endParaRPr lang="en-US" altLang="zh-CN"/>
          </a:p>
          <a:p>
            <a:r>
              <a:rPr lang="zh-CN" altLang="en-US"/>
              <a:t>考虑到市场竞争和客户支付意愿，最终报价可以进行适当调整。</a:t>
            </a:r>
            <a:endParaRPr lang="zh-CN" altLang="en-US"/>
          </a:p>
        </p:txBody>
      </p:sp>
      <p:sp>
        <p:nvSpPr>
          <p:cNvPr id="13" name="文本框 12"/>
          <p:cNvSpPr txBox="1"/>
          <p:nvPr/>
        </p:nvSpPr>
        <p:spPr>
          <a:xfrm>
            <a:off x="-123190" y="4511040"/>
            <a:ext cx="4064000" cy="368300"/>
          </a:xfrm>
          <a:prstGeom prst="rect">
            <a:avLst/>
          </a:prstGeom>
          <a:noFill/>
        </p:spPr>
        <p:txBody>
          <a:bodyPr wrap="square" rtlCol="0">
            <a:spAutoFit/>
          </a:bodyPr>
          <a:lstStyle/>
          <a:p>
            <a:endParaRPr lang="zh-CN" altLang="en-US"/>
          </a:p>
        </p:txBody>
      </p:sp>
    </p:spTree>
    <p:custDataLst>
      <p:tags r:id="rId2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2"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2"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42" presetClass="entr" presetSubtype="0" fill="hold" grpId="2"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par>
                                <p:cTn id="42" presetID="42" presetClass="entr" presetSubtype="0" fill="hold" grpId="2"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1000"/>
                                        <p:tgtEl>
                                          <p:spTgt spid="22"/>
                                        </p:tgtEl>
                                      </p:cBhvr>
                                    </p:animEffect>
                                    <p:anim calcmode="lin" valueType="num">
                                      <p:cBhvr>
                                        <p:cTn id="52" dur="1000" fill="hold"/>
                                        <p:tgtEl>
                                          <p:spTgt spid="22"/>
                                        </p:tgtEl>
                                        <p:attrNameLst>
                                          <p:attrName>ppt_x</p:attrName>
                                        </p:attrNameLst>
                                      </p:cBhvr>
                                      <p:tavLst>
                                        <p:tav tm="0">
                                          <p:val>
                                            <p:strVal val="#ppt_x"/>
                                          </p:val>
                                        </p:tav>
                                        <p:tav tm="100000">
                                          <p:val>
                                            <p:strVal val="#ppt_x"/>
                                          </p:val>
                                        </p:tav>
                                      </p:tavLst>
                                    </p:anim>
                                    <p:anim calcmode="lin" valueType="num">
                                      <p:cBhvr>
                                        <p:cTn id="5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P spid="11" grpId="2"/>
      <p:bldP spid="12" grpId="1"/>
      <p:bldP spid="12" grpId="2"/>
      <p:bldP spid="15" grpId="1"/>
      <p:bldP spid="15" grpId="2"/>
      <p:bldP spid="16" grpId="1"/>
      <p:bldP spid="16" grpId="2"/>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3" name="图片 42"/>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42" name="图片 41"/>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AutoShape 2"/>
          <p:cNvSpPr/>
          <p:nvPr>
            <p:custDataLst>
              <p:tags r:id="rId7"/>
            </p:custDataLst>
          </p:nvPr>
        </p:nvSpPr>
        <p:spPr>
          <a:xfrm>
            <a:off x="507874" y="6318935"/>
            <a:ext cx="701468" cy="122998"/>
          </a:xfrm>
          <a:prstGeom prst="rect">
            <a:avLst/>
          </a:prstGeom>
          <a:solidFill>
            <a:schemeClr val="accent2">
              <a:alpha val="100000"/>
            </a:schemeClr>
          </a:solidFill>
        </p:spPr>
      </p:sp>
      <p:sp>
        <p:nvSpPr>
          <p:cNvPr id="3" name="AutoShape 3"/>
          <p:cNvSpPr/>
          <p:nvPr>
            <p:custDataLst>
              <p:tags r:id="rId8"/>
            </p:custDataLst>
          </p:nvPr>
        </p:nvSpPr>
        <p:spPr>
          <a:xfrm>
            <a:off x="454963" y="6318935"/>
            <a:ext cx="122998" cy="122998"/>
          </a:xfrm>
          <a:prstGeom prst="ellipse">
            <a:avLst/>
          </a:prstGeom>
          <a:solidFill>
            <a:schemeClr val="accent2">
              <a:alpha val="100000"/>
              <a:lumMod val="60000"/>
              <a:lumOff val="40000"/>
            </a:schemeClr>
          </a:solidFill>
        </p:spPr>
      </p:sp>
      <p:sp>
        <p:nvSpPr>
          <p:cNvPr id="4" name="AutoShape 4"/>
          <p:cNvSpPr/>
          <p:nvPr>
            <p:custDataLst>
              <p:tags r:id="rId9"/>
            </p:custDataLst>
          </p:nvPr>
        </p:nvSpPr>
        <p:spPr>
          <a:xfrm>
            <a:off x="1137715" y="6318935"/>
            <a:ext cx="122998" cy="122998"/>
          </a:xfrm>
          <a:prstGeom prst="ellipse">
            <a:avLst/>
          </a:prstGeom>
          <a:solidFill>
            <a:schemeClr val="accent2">
              <a:alpha val="100000"/>
              <a:lumMod val="60000"/>
              <a:lumOff val="40000"/>
            </a:schemeClr>
          </a:solidFill>
        </p:spPr>
      </p:sp>
      <p:cxnSp>
        <p:nvCxnSpPr>
          <p:cNvPr id="5" name="Connector 5"/>
          <p:cNvCxnSpPr/>
          <p:nvPr>
            <p:custDataLst>
              <p:tags r:id="rId10"/>
            </p:custDataLst>
          </p:nvPr>
        </p:nvCxnSpPr>
        <p:spPr>
          <a:xfrm>
            <a:off x="1209343" y="6393165"/>
            <a:ext cx="10991852" cy="0"/>
          </a:xfrm>
          <a:prstGeom prst="line">
            <a:avLst/>
          </a:prstGeom>
          <a:solidFill>
            <a:schemeClr val="accent2"/>
          </a:solidFill>
          <a:ln w="14288">
            <a:solidFill>
              <a:schemeClr val="accent2"/>
            </a:solidFill>
            <a:prstDash val="dash"/>
            <a:headEnd type="none"/>
            <a:tailEnd type="none"/>
          </a:ln>
        </p:spPr>
        <p:style>
          <a:lnRef idx="0">
            <a:schemeClr val="accent2"/>
          </a:lnRef>
          <a:fillRef idx="1">
            <a:schemeClr val="accent2"/>
          </a:fillRef>
          <a:effectRef idx="0">
            <a:schemeClr val="accent2"/>
          </a:effectRef>
          <a:fontRef idx="minor">
            <a:schemeClr val="lt1"/>
          </a:fontRef>
        </p:style>
      </p:cxnSp>
      <p:sp>
        <p:nvSpPr>
          <p:cNvPr id="6" name="AutoShape 6"/>
          <p:cNvSpPr/>
          <p:nvPr>
            <p:custDataLst>
              <p:tags r:id="rId11"/>
            </p:custDataLst>
          </p:nvPr>
        </p:nvSpPr>
        <p:spPr>
          <a:xfrm>
            <a:off x="1199214" y="987031"/>
            <a:ext cx="2590123" cy="1506389"/>
          </a:xfrm>
          <a:prstGeom prst="roundRect">
            <a:avLst/>
          </a:prstGeom>
          <a:solidFill>
            <a:schemeClr val="accent2">
              <a:alpha val="100000"/>
            </a:schemeClr>
          </a:solidFill>
        </p:spPr>
      </p:sp>
      <p:sp>
        <p:nvSpPr>
          <p:cNvPr id="7" name="AutoShape 7"/>
          <p:cNvSpPr/>
          <p:nvPr>
            <p:custDataLst>
              <p:tags r:id="rId12"/>
            </p:custDataLst>
          </p:nvPr>
        </p:nvSpPr>
        <p:spPr>
          <a:xfrm>
            <a:off x="1140024" y="2658962"/>
            <a:ext cx="2871893" cy="2314791"/>
          </a:xfrm>
          <a:prstGeom prst="roundRect">
            <a:avLst/>
          </a:prstGeom>
          <a:solidFill>
            <a:schemeClr val="accent2">
              <a:lumMod val="20000"/>
              <a:lumOff val="80000"/>
              <a:alpha val="90000"/>
            </a:schemeClr>
          </a:solidFill>
          <a:ln w="19050">
            <a:solidFill>
              <a:schemeClr val="accent2">
                <a:alpha val="90000"/>
              </a:schemeClr>
            </a:solidFill>
            <a:prstDash val="solid"/>
          </a:ln>
        </p:spPr>
      </p:sp>
      <p:sp>
        <p:nvSpPr>
          <p:cNvPr id="8" name="TextBox 8"/>
          <p:cNvSpPr txBox="1"/>
          <p:nvPr/>
        </p:nvSpPr>
        <p:spPr>
          <a:xfrm>
            <a:off x="1335350" y="1128772"/>
            <a:ext cx="2351713" cy="585610"/>
          </a:xfrm>
          <a:prstGeom prst="rect">
            <a:avLst/>
          </a:prstGeom>
        </p:spPr>
        <p:txBody>
          <a:bodyPr vert="horz" wrap="square" lIns="123825" tIns="123825" rIns="57150" bIns="123825" rtlCol="0" anchor="t" anchorCtr="0">
            <a:spAutoFit/>
          </a:bodyPr>
          <a:lstStyle/>
          <a:p>
            <a:pPr>
              <a:lnSpc>
                <a:spcPct val="112000"/>
              </a:lnSpc>
            </a:pPr>
            <a:r>
              <a:rPr lang="zh-CN" altLang="en-US" sz="2100" b="1">
                <a:solidFill>
                  <a:srgbClr val="FFFFFF"/>
                </a:solidFill>
                <a:latin typeface="微软雅黑" panose="020B0503020204020204" charset="-122"/>
                <a:ea typeface="微软雅黑" panose="020B0503020204020204" charset="-122"/>
                <a:cs typeface="微软雅黑" panose="020B0503020204020204" charset="-122"/>
              </a:rPr>
              <a:t>品牌价值提升</a:t>
            </a:r>
            <a:endParaRPr lang="en-US" sz="2100"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9" name="AutoShape 9"/>
          <p:cNvSpPr/>
          <p:nvPr>
            <p:custDataLst>
              <p:tags r:id="rId13"/>
            </p:custDataLst>
          </p:nvPr>
        </p:nvSpPr>
        <p:spPr>
          <a:xfrm>
            <a:off x="4837624" y="1006855"/>
            <a:ext cx="2590123" cy="1506389"/>
          </a:xfrm>
          <a:prstGeom prst="roundRect">
            <a:avLst/>
          </a:prstGeom>
          <a:solidFill>
            <a:schemeClr val="accent1">
              <a:alpha val="100000"/>
            </a:schemeClr>
          </a:solidFill>
        </p:spPr>
      </p:sp>
      <p:sp>
        <p:nvSpPr>
          <p:cNvPr id="10" name="AutoShape 10"/>
          <p:cNvSpPr/>
          <p:nvPr>
            <p:custDataLst>
              <p:tags r:id="rId14"/>
            </p:custDataLst>
          </p:nvPr>
        </p:nvSpPr>
        <p:spPr>
          <a:xfrm>
            <a:off x="4738168" y="2672809"/>
            <a:ext cx="2871893" cy="2314792"/>
          </a:xfrm>
          <a:prstGeom prst="roundRect">
            <a:avLst/>
          </a:prstGeom>
          <a:solidFill>
            <a:schemeClr val="accent2">
              <a:lumMod val="20000"/>
              <a:lumOff val="80000"/>
              <a:alpha val="90000"/>
            </a:schemeClr>
          </a:solidFill>
          <a:ln w="19050">
            <a:solidFill>
              <a:schemeClr val="accent1">
                <a:alpha val="90000"/>
              </a:schemeClr>
            </a:solidFill>
            <a:prstDash val="solid"/>
          </a:ln>
        </p:spPr>
      </p:sp>
      <p:sp>
        <p:nvSpPr>
          <p:cNvPr id="11" name="AutoShape 11"/>
          <p:cNvSpPr/>
          <p:nvPr>
            <p:custDataLst>
              <p:tags r:id="rId15"/>
            </p:custDataLst>
          </p:nvPr>
        </p:nvSpPr>
        <p:spPr>
          <a:xfrm>
            <a:off x="8608254" y="986535"/>
            <a:ext cx="2590123" cy="1506389"/>
          </a:xfrm>
          <a:prstGeom prst="roundRect">
            <a:avLst/>
          </a:prstGeom>
          <a:solidFill>
            <a:schemeClr val="accent2">
              <a:alpha val="100000"/>
            </a:schemeClr>
          </a:solidFill>
        </p:spPr>
      </p:sp>
      <p:sp>
        <p:nvSpPr>
          <p:cNvPr id="12" name="AutoShape 12"/>
          <p:cNvSpPr/>
          <p:nvPr>
            <p:custDataLst>
              <p:tags r:id="rId16"/>
            </p:custDataLst>
          </p:nvPr>
        </p:nvSpPr>
        <p:spPr>
          <a:xfrm>
            <a:off x="8455458" y="2672808"/>
            <a:ext cx="2871893" cy="2300945"/>
          </a:xfrm>
          <a:prstGeom prst="roundRect">
            <a:avLst/>
          </a:prstGeom>
          <a:solidFill>
            <a:schemeClr val="accent2">
              <a:lumMod val="20000"/>
              <a:lumOff val="80000"/>
              <a:alpha val="90000"/>
            </a:schemeClr>
          </a:solidFill>
          <a:ln w="19050">
            <a:solidFill>
              <a:schemeClr val="accent2">
                <a:alpha val="90000"/>
              </a:schemeClr>
            </a:solidFill>
            <a:prstDash val="solid"/>
          </a:ln>
        </p:spPr>
      </p:sp>
      <p:sp>
        <p:nvSpPr>
          <p:cNvPr id="13" name="TextBox 13"/>
          <p:cNvSpPr txBox="1"/>
          <p:nvPr/>
        </p:nvSpPr>
        <p:spPr>
          <a:xfrm>
            <a:off x="1197265" y="2753466"/>
            <a:ext cx="2506259" cy="1535036"/>
          </a:xfrm>
          <a:prstGeom prst="rect">
            <a:avLst/>
          </a:prstGeom>
        </p:spPr>
        <p:txBody>
          <a:bodyPr vert="horz" wrap="square" lIns="123825" tIns="123825" rIns="57150" bIns="123825" rtlCol="0" anchor="t" anchorCtr="0">
            <a:spAutoFit/>
          </a:bodyPr>
          <a:lstStyle/>
          <a:p>
            <a:r>
              <a:rPr lang="zh-CN" altLang="en-US" sz="1350">
                <a:solidFill>
                  <a:srgbClr val="000000"/>
                </a:solidFill>
                <a:latin typeface="微软雅黑" panose="020B0503020204020204" charset="-122"/>
                <a:ea typeface="微软雅黑" panose="020B0503020204020204" charset="-122"/>
                <a:cs typeface="微软雅黑" panose="020B0503020204020204" charset="-122"/>
              </a:rPr>
              <a:t>通过提供创新和高效的</a:t>
            </a:r>
            <a:r>
              <a:rPr lang="en-US" altLang="zh-CN" sz="1350">
                <a:solidFill>
                  <a:srgbClr val="000000"/>
                </a:solidFill>
                <a:latin typeface="微软雅黑" panose="020B0503020204020204" charset="-122"/>
                <a:ea typeface="微软雅黑" panose="020B0503020204020204" charset="-122"/>
                <a:cs typeface="微软雅黑" panose="020B0503020204020204" charset="-122"/>
              </a:rPr>
              <a:t>AI</a:t>
            </a:r>
            <a:r>
              <a:rPr lang="zh-CN" altLang="en-US" sz="1350">
                <a:solidFill>
                  <a:srgbClr val="000000"/>
                </a:solidFill>
                <a:latin typeface="微软雅黑" panose="020B0503020204020204" charset="-122"/>
                <a:ea typeface="微软雅黑" panose="020B0503020204020204" charset="-122"/>
                <a:cs typeface="微软雅黑" panose="020B0503020204020204" charset="-122"/>
              </a:rPr>
              <a:t>辅助人力资源管理解决方案，公司可以树立行业领导者的形象，增强品牌影响力。将进一步提升公司的品牌价值，吸引更多优秀人才加入。</a:t>
            </a:r>
            <a:endParaRPr lang="zh-CN" altLang="en-US" sz="135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4" name="TextBox 14"/>
          <p:cNvSpPr txBox="1"/>
          <p:nvPr/>
        </p:nvSpPr>
        <p:spPr>
          <a:xfrm>
            <a:off x="4920984" y="2587474"/>
            <a:ext cx="2506259" cy="1672830"/>
          </a:xfrm>
          <a:prstGeom prst="rect">
            <a:avLst/>
          </a:prstGeom>
        </p:spPr>
        <p:txBody>
          <a:bodyPr vert="horz" wrap="square" lIns="123825" tIns="123825" rIns="57150" bIns="123825" rtlCol="0" anchor="t" anchorCtr="0">
            <a:spAutoFit/>
          </a:bodyPr>
          <a:lstStyle/>
          <a:p>
            <a:pPr>
              <a:lnSpc>
                <a:spcPct val="140000"/>
              </a:lnSpc>
            </a:pPr>
            <a:r>
              <a:rPr lang="en-US" sz="1350">
                <a:solidFill>
                  <a:srgbClr val="000000"/>
                </a:solidFill>
                <a:latin typeface="微软雅黑" panose="020B0503020204020204" charset="-122"/>
                <a:ea typeface="微软雅黑" panose="020B0503020204020204" charset="-122"/>
                <a:cs typeface="微软雅黑" panose="020B0503020204020204" charset="-122"/>
              </a:rPr>
              <a:t>通过系统提供的数据支持和预测结果，企业可以更有效地进行人力资源配置。这可以帮助企业更好地满足业务需求，提高运营效率</a:t>
            </a:r>
            <a:r>
              <a:rPr lang="zh-CN" altLang="en-US" sz="1350">
                <a:solidFill>
                  <a:srgbClr val="000000"/>
                </a:solidFill>
                <a:latin typeface="微软雅黑" panose="020B0503020204020204" charset="-122"/>
                <a:ea typeface="微软雅黑" panose="020B0503020204020204" charset="-122"/>
                <a:cs typeface="微软雅黑" panose="020B0503020204020204" charset="-122"/>
              </a:rPr>
              <a:t>，减少管理成本</a:t>
            </a:r>
            <a:r>
              <a:rPr lang="en-US" sz="1350">
                <a:solidFill>
                  <a:srgbClr val="000000"/>
                </a:solidFill>
                <a:latin typeface="微软雅黑" panose="020B0503020204020204" charset="-122"/>
                <a:ea typeface="微软雅黑" panose="020B0503020204020204" charset="-122"/>
                <a:cs typeface="微软雅黑" panose="020B0503020204020204" charset="-122"/>
              </a:rPr>
              <a:t>。</a:t>
            </a:r>
            <a:endParaRPr lang="en-US" sz="135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 name="TextBox 15"/>
          <p:cNvSpPr txBox="1"/>
          <p:nvPr/>
        </p:nvSpPr>
        <p:spPr>
          <a:xfrm>
            <a:off x="8653092" y="2562230"/>
            <a:ext cx="2506259" cy="2117090"/>
          </a:xfrm>
          <a:prstGeom prst="rect">
            <a:avLst/>
          </a:prstGeom>
        </p:spPr>
        <p:txBody>
          <a:bodyPr vert="horz" wrap="square" lIns="123825" tIns="123825" rIns="57150" bIns="123825" rtlCol="0" anchor="t" anchorCtr="0">
            <a:spAutoFit/>
          </a:bodyPr>
          <a:lstStyle/>
          <a:p>
            <a:pPr>
              <a:lnSpc>
                <a:spcPct val="150000"/>
              </a:lnSpc>
            </a:pPr>
            <a:r>
              <a:rPr lang="en-US" sz="1350">
                <a:solidFill>
                  <a:srgbClr val="000000"/>
                </a:solidFill>
                <a:latin typeface="微软雅黑" panose="020B0503020204020204" charset="-122"/>
                <a:ea typeface="微软雅黑" panose="020B0503020204020204" charset="-122"/>
                <a:cs typeface="微软雅黑" panose="020B0503020204020204" charset="-122"/>
              </a:rPr>
              <a:t>通过系统提供的数据支持和预测结果，企业可以明确招聘范围并更有效地评估应聘者。这不仅可以扩大招聘范围，还可以提高招聘质量和找到更合适的人选。</a:t>
            </a:r>
            <a:endParaRPr lang="en-US" sz="135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6" name="TextBox 16"/>
          <p:cNvSpPr txBox="1"/>
          <p:nvPr/>
        </p:nvSpPr>
        <p:spPr>
          <a:xfrm>
            <a:off x="4912379" y="1105912"/>
            <a:ext cx="2351713" cy="608965"/>
          </a:xfrm>
          <a:prstGeom prst="rect">
            <a:avLst/>
          </a:prstGeom>
        </p:spPr>
        <p:txBody>
          <a:bodyPr vert="horz" wrap="square" lIns="123825" tIns="123825" rIns="57150" bIns="123825" rtlCol="0" anchor="t" anchorCtr="0">
            <a:spAutoFit/>
          </a:bodyPr>
          <a:lstStyle/>
          <a:p>
            <a:pPr>
              <a:lnSpc>
                <a:spcPct val="112000"/>
              </a:lnSpc>
            </a:pPr>
            <a:r>
              <a:rPr lang="en-US" sz="2100" b="1">
                <a:solidFill>
                  <a:srgbClr val="FFFFFF"/>
                </a:solidFill>
                <a:latin typeface="微软雅黑" panose="020B0503020204020204" charset="-122"/>
                <a:ea typeface="微软雅黑" panose="020B0503020204020204" charset="-122"/>
                <a:cs typeface="微软雅黑" panose="020B0503020204020204" charset="-122"/>
              </a:rPr>
              <a:t>优化人力资源配置</a:t>
            </a:r>
            <a:endParaRPr lang="en-US" sz="2100"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7" name="TextBox 17"/>
          <p:cNvSpPr txBox="1"/>
          <p:nvPr/>
        </p:nvSpPr>
        <p:spPr>
          <a:xfrm>
            <a:off x="8760479" y="1105912"/>
            <a:ext cx="2351713" cy="970915"/>
          </a:xfrm>
          <a:prstGeom prst="rect">
            <a:avLst/>
          </a:prstGeom>
        </p:spPr>
        <p:txBody>
          <a:bodyPr vert="horz" wrap="square" lIns="123825" tIns="123825" rIns="57150" bIns="123825" rtlCol="0" anchor="t" anchorCtr="0">
            <a:spAutoFit/>
          </a:bodyPr>
          <a:lstStyle/>
          <a:p>
            <a:pPr>
              <a:lnSpc>
                <a:spcPct val="112000"/>
              </a:lnSpc>
            </a:pPr>
            <a:r>
              <a:rPr lang="en-US" sz="2100" b="1">
                <a:solidFill>
                  <a:srgbClr val="FFFFFF"/>
                </a:solidFill>
                <a:latin typeface="微软雅黑" panose="020B0503020204020204" charset="-122"/>
                <a:ea typeface="微软雅黑" panose="020B0503020204020204" charset="-122"/>
                <a:cs typeface="微软雅黑" panose="020B0503020204020204" charset="-122"/>
              </a:rPr>
              <a:t>扩大招聘范围并提高招聘质量</a:t>
            </a:r>
            <a:endParaRPr lang="en-US" sz="2100"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41" name="TextBox 41"/>
          <p:cNvSpPr txBox="1"/>
          <p:nvPr>
            <p:custDataLst>
              <p:tags r:id="rId17"/>
            </p:custDataLst>
          </p:nvPr>
        </p:nvSpPr>
        <p:spPr>
          <a:xfrm>
            <a:off x="877081" y="165973"/>
            <a:ext cx="10001250" cy="711733"/>
          </a:xfrm>
          <a:prstGeom prst="rect">
            <a:avLst/>
          </a:prstGeom>
        </p:spPr>
        <p:txBody>
          <a:bodyPr vert="horz" wrap="square" lIns="123825" tIns="123825" rIns="57150" bIns="123825" rtlCol="0" anchor="t" anchorCtr="0">
            <a:spAutoFit/>
          </a:bodyPr>
          <a:lstStyle/>
          <a:p>
            <a:pPr algn="l"/>
            <a:r>
              <a:rPr lang="en-US" sz="3000" b="1">
                <a:solidFill>
                  <a:schemeClr val="accent1"/>
                </a:solidFill>
                <a:latin typeface="微软雅黑" panose="020B0503020204020204" charset="-122"/>
                <a:ea typeface="微软雅黑" panose="020B0503020204020204" charset="-122"/>
              </a:rPr>
              <a:t>系统对企业</a:t>
            </a:r>
            <a:r>
              <a:rPr lang="zh-CN" altLang="en-US" sz="3000" b="1">
                <a:solidFill>
                  <a:schemeClr val="accent1"/>
                </a:solidFill>
                <a:latin typeface="微软雅黑" panose="020B0503020204020204" charset="-122"/>
                <a:ea typeface="微软雅黑" panose="020B0503020204020204" charset="-122"/>
              </a:rPr>
              <a:t>的收益</a:t>
            </a:r>
            <a:endParaRPr lang="zh-CN" altLang="en-US" sz="3000" b="1">
              <a:solidFill>
                <a:schemeClr val="accent1"/>
              </a:solidFill>
              <a:latin typeface="微软雅黑" panose="020B0503020204020204" charset="-122"/>
              <a:ea typeface="微软雅黑" panose="020B0503020204020204" charset="-122"/>
            </a:endParaRPr>
          </a:p>
        </p:txBody>
      </p:sp>
      <p:sp>
        <p:nvSpPr>
          <p:cNvPr id="21" name="文本框 20"/>
          <p:cNvSpPr txBox="1"/>
          <p:nvPr/>
        </p:nvSpPr>
        <p:spPr>
          <a:xfrm>
            <a:off x="1060739" y="5290423"/>
            <a:ext cx="10474862" cy="646331"/>
          </a:xfrm>
          <a:prstGeom prst="rect">
            <a:avLst/>
          </a:prstGeom>
          <a:noFill/>
        </p:spPr>
        <p:txBody>
          <a:bodyPr wrap="square">
            <a:spAutoFit/>
          </a:bodyPr>
          <a:lstStyle/>
          <a:p>
            <a:r>
              <a:rPr lang="zh-CN" altLang="en-US"/>
              <a:t>在过去，许多领先企业通过实施类似的技术项目成功转型。例如，引入</a:t>
            </a:r>
            <a:r>
              <a:rPr lang="en-US" altLang="zh-CN"/>
              <a:t>AI</a:t>
            </a:r>
            <a:r>
              <a:rPr lang="zh-CN" altLang="en-US"/>
              <a:t>和机器学习技术后，这些公司不仅优化了内部操作流程，还通过技术创新获得了市场先机，实现了业务增长和品牌价值的大幅提升。</a:t>
            </a:r>
            <a:endParaRPr lang="zh-CN" altLang="en-US"/>
          </a:p>
        </p:txBody>
      </p:sp>
    </p:spTree>
    <p:custDataLst>
      <p:tags r:id="rId1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3" grpId="0"/>
      <p:bldP spid="13" grpId="1"/>
      <p:bldP spid="14" grpId="0"/>
      <p:bldP spid="14" grpId="1"/>
      <p:bldP spid="15" grpId="0"/>
      <p:bldP spid="15" grpId="1"/>
      <p:bldP spid="16" grpId="0"/>
      <p:bldP spid="16" grpId="1"/>
      <p:bldP spid="17" grpId="0"/>
      <p:bldP spid="17" grpId="1"/>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3"/>
          <p:cNvSpPr>
            <a:spLocks noGrp="1"/>
          </p:cNvSpPr>
          <p:nvPr>
            <p:custDataLst>
              <p:tags r:id="rId1"/>
            </p:custDataLst>
          </p:nvPr>
        </p:nvSpPr>
        <p:spPr>
          <a:xfrm>
            <a:off x="3413760" y="2911793"/>
            <a:ext cx="5365750" cy="1398905"/>
          </a:xfrm>
          <a:prstGeom prst="rect">
            <a:avLst/>
          </a:prstGeom>
        </p:spPr>
        <p:txBody>
          <a:bodyPr vert="horz" wrap="square" lIns="0" tIns="0" rIns="0" bIns="0" rtlCol="0" anchor="ctr" anchorCtr="0">
            <a:normAutofit/>
          </a:bodyPr>
          <a:lstStyle>
            <a:lvl1pPr marL="0" marR="0" indent="0" algn="ctr" defTabSz="914400" rtl="0" eaLnBrk="1" fontAlgn="auto" latinLnBrk="0" hangingPunct="1">
              <a:lnSpc>
                <a:spcPct val="100000"/>
              </a:lnSpc>
              <a:spcBef>
                <a:spcPct val="0"/>
              </a:spcBef>
              <a:spcAft>
                <a:spcPts val="0"/>
              </a:spcAft>
              <a:buClrTx/>
              <a:buSzPts val="8000"/>
              <a:buNone/>
              <a:defRPr sz="8000" b="0" u="none" strike="noStrike" kern="1200" cap="none" spc="1000" normalizeH="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marL="0" indent="0" algn="ctr">
              <a:lnSpc>
                <a:spcPct val="100000"/>
              </a:lnSpc>
              <a:spcBef>
                <a:spcPts val="0"/>
              </a:spcBef>
              <a:spcAft>
                <a:spcPts val="0"/>
              </a:spcAft>
              <a:buSzPct val="100000"/>
              <a:buNone/>
            </a:pPr>
            <a:r>
              <a:rPr lang="en-US" sz="8000">
                <a:solidFill>
                  <a:schemeClr val="accent1"/>
                </a:solidFill>
              </a:rPr>
              <a:t>THANKS</a:t>
            </a:r>
            <a:endParaRPr lang="en-US" sz="8000">
              <a:solidFill>
                <a:schemeClr val="accent1"/>
              </a:solidFill>
            </a:endParaRPr>
          </a:p>
        </p:txBody>
      </p:sp>
      <p:sp>
        <p:nvSpPr>
          <p:cNvPr id="11" name="文本占位符 4"/>
          <p:cNvSpPr>
            <a:spLocks noGrp="1"/>
          </p:cNvSpPr>
          <p:nvPr>
            <p:custDataLst>
              <p:tags r:id="rId2"/>
            </p:custDataLst>
          </p:nvPr>
        </p:nvSpPr>
        <p:spPr>
          <a:xfrm>
            <a:off x="2921000" y="4371023"/>
            <a:ext cx="6350000" cy="361315"/>
          </a:xfrm>
          <a:prstGeom prst="rect">
            <a:avLst/>
          </a:prstGeom>
        </p:spPr>
        <p:txBody>
          <a:bodyPr vert="horz" wrap="square" lIns="0" tIns="0" rIns="0" bIns="0" rtlCol="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00000"/>
              </a:lnSpc>
              <a:spcBef>
                <a:spcPts val="0"/>
              </a:spcBef>
              <a:spcAft>
                <a:spcPts val="0"/>
              </a:spcAft>
              <a:buSzPct val="100000"/>
              <a:buNone/>
            </a:pPr>
            <a:r>
              <a:rPr lang="en-US" sz="2000">
                <a:solidFill>
                  <a:schemeClr val="dk1">
                    <a:lumMod val="85000"/>
                    <a:lumOff val="15000"/>
                  </a:schemeClr>
                </a:solidFill>
              </a:rPr>
              <a:t>感谢观看</a:t>
            </a:r>
            <a:endParaRPr lang="en-US" sz="2000">
              <a:solidFill>
                <a:schemeClr val="dk1">
                  <a:lumMod val="85000"/>
                  <a:lumOff val="15000"/>
                </a:schemeClr>
              </a:solidFill>
            </a:endParaRPr>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8"/>
          <p:cNvSpPr/>
          <p:nvPr>
            <p:custDataLst>
              <p:tags r:id="rId1"/>
            </p:custDataLst>
          </p:nvPr>
        </p:nvSpPr>
        <p:spPr>
          <a:xfrm>
            <a:off x="1756728" y="2175510"/>
            <a:ext cx="1605280" cy="49085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975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09600"/>
            <a:r>
              <a:rPr lang="en-US" altLang="zh-CN" sz="1600" b="1" spc="200">
                <a:solidFill>
                  <a:schemeClr val="lt1"/>
                </a:solidFill>
                <a:latin typeface="Arial" panose="020B0604020202020204" pitchFamily="34" charset="0"/>
                <a:ea typeface="微软雅黑" panose="020B0503020204020204" charset="-122"/>
              </a:rPr>
              <a:t>PART ONE</a:t>
            </a:r>
            <a:endParaRPr lang="en-US" altLang="zh-CN" sz="1600" b="1" spc="200">
              <a:solidFill>
                <a:schemeClr val="lt1"/>
              </a:solidFill>
              <a:latin typeface="Arial" panose="020B0604020202020204" pitchFamily="34" charset="0"/>
              <a:ea typeface="微软雅黑" panose="020B0503020204020204" charset="-122"/>
            </a:endParaRPr>
          </a:p>
        </p:txBody>
      </p:sp>
      <p:sp>
        <p:nvSpPr>
          <p:cNvPr id="16" name="标题 1"/>
          <p:cNvSpPr>
            <a:spLocks noGrp="1"/>
          </p:cNvSpPr>
          <p:nvPr>
            <p:custDataLst>
              <p:tags r:id="rId2"/>
            </p:custDataLst>
          </p:nvPr>
        </p:nvSpPr>
        <p:spPr>
          <a:xfrm>
            <a:off x="1756728" y="2941321"/>
            <a:ext cx="5598795" cy="970915"/>
          </a:xfrm>
          <a:prstGeom prst="rect">
            <a:avLst/>
          </a:prstGeom>
        </p:spPr>
        <p:txBody>
          <a:bodyPr vert="horz" wrap="square" lIns="0" tIns="0" rIns="0" bIns="0" rtlCol="0" anchor="ctr" anchorCtr="0">
            <a:normAutofit/>
          </a:bodyPr>
          <a:lstStyle>
            <a:lvl1pPr marL="0" marR="0" indent="0" algn="l" defTabSz="914400" rtl="0" eaLnBrk="1" fontAlgn="auto" latinLnBrk="0" hangingPunct="1">
              <a:lnSpc>
                <a:spcPct val="100000"/>
              </a:lnSpc>
              <a:spcBef>
                <a:spcPct val="0"/>
              </a:spcBef>
              <a:spcAft>
                <a:spcPts val="0"/>
              </a:spcAft>
              <a:buClrTx/>
              <a:buSzPts val="5400"/>
              <a:buFont typeface="Arial" panose="020B0604020202020204" pitchFamily="34" charset="0"/>
              <a:buNone/>
              <a:defRPr sz="5400" b="0" u="none" strike="noStrike" kern="1200" cap="none" spc="500" normalizeH="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marL="0" indent="0" algn="l">
              <a:lnSpc>
                <a:spcPct val="100000"/>
              </a:lnSpc>
              <a:spcBef>
                <a:spcPts val="0"/>
              </a:spcBef>
              <a:spcAft>
                <a:spcPts val="0"/>
              </a:spcAft>
              <a:buSzPct val="100000"/>
              <a:buNone/>
            </a:pPr>
            <a:r>
              <a:rPr lang="en-US" sz="5400" b="1">
                <a:solidFill>
                  <a:schemeClr val="accent1"/>
                </a:solidFill>
              </a:rPr>
              <a:t>项目背景</a:t>
            </a:r>
            <a:endParaRPr lang="en-US" sz="5400" b="1">
              <a:solidFill>
                <a:schemeClr val="accent1"/>
              </a:solidFill>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7" name="图片 6"/>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AutoShape 2"/>
          <p:cNvSpPr/>
          <p:nvPr>
            <p:custDataLst>
              <p:tags r:id="rId7"/>
            </p:custDataLst>
          </p:nvPr>
        </p:nvSpPr>
        <p:spPr>
          <a:xfrm>
            <a:off x="3629637" y="1434871"/>
            <a:ext cx="638131" cy="638131"/>
          </a:xfrm>
          <a:prstGeom prst="ellipse">
            <a:avLst/>
          </a:prstGeom>
          <a:solidFill>
            <a:schemeClr val="accent1">
              <a:alpha val="20000"/>
            </a:schemeClr>
          </a:solidFill>
        </p:spPr>
      </p:sp>
      <p:sp>
        <p:nvSpPr>
          <p:cNvPr id="3" name="AutoShape 3"/>
          <p:cNvSpPr/>
          <p:nvPr>
            <p:custDataLst>
              <p:tags r:id="rId8"/>
            </p:custDataLst>
          </p:nvPr>
        </p:nvSpPr>
        <p:spPr>
          <a:xfrm>
            <a:off x="3764381" y="1569615"/>
            <a:ext cx="368642" cy="368642"/>
          </a:xfrm>
          <a:prstGeom prst="ellipse">
            <a:avLst/>
          </a:prstGeom>
          <a:solidFill>
            <a:schemeClr val="accent1">
              <a:alpha val="100000"/>
            </a:schemeClr>
          </a:solidFill>
        </p:spPr>
      </p:sp>
      <p:cxnSp>
        <p:nvCxnSpPr>
          <p:cNvPr id="4" name="Connector 4"/>
          <p:cNvCxnSpPr/>
          <p:nvPr>
            <p:custDataLst>
              <p:tags r:id="rId9"/>
            </p:custDataLst>
          </p:nvPr>
        </p:nvCxnSpPr>
        <p:spPr>
          <a:xfrm>
            <a:off x="3948703" y="2073002"/>
            <a:ext cx="0" cy="872548"/>
          </a:xfrm>
          <a:prstGeom prst="line">
            <a:avLst/>
          </a:prstGeom>
          <a:solidFill>
            <a:schemeClr val="accent1"/>
          </a:solidFill>
          <a:ln w="9525">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5" name="TextBox 5"/>
          <p:cNvSpPr txBox="1"/>
          <p:nvPr>
            <p:custDataLst>
              <p:tags r:id="rId10"/>
            </p:custDataLst>
          </p:nvPr>
        </p:nvSpPr>
        <p:spPr>
          <a:xfrm>
            <a:off x="4406789" y="1220516"/>
            <a:ext cx="6891292" cy="618490"/>
          </a:xfrm>
          <a:prstGeom prst="rect">
            <a:avLst/>
          </a:prstGeom>
        </p:spPr>
        <p:txBody>
          <a:bodyPr vert="horz" wrap="square" lIns="123825" tIns="123825" rIns="57150" bIns="123825" rtlCol="0" anchor="t" anchorCtr="0">
            <a:spAutoFit/>
          </a:bodyPr>
          <a:lstStyle/>
          <a:p>
            <a:pPr>
              <a:lnSpc>
                <a:spcPct val="150000"/>
              </a:lnSpc>
            </a:pPr>
            <a:r>
              <a:rPr lang="en-US" sz="1605" b="1">
                <a:solidFill>
                  <a:schemeClr val="accent1"/>
                </a:solidFill>
                <a:latin typeface="微软雅黑" panose="020B0503020204020204" charset="-122"/>
                <a:ea typeface="微软雅黑" panose="020B0503020204020204" charset="-122"/>
                <a:cs typeface="微软雅黑" panose="020B0503020204020204" charset="-122"/>
              </a:rPr>
              <a:t>企业规模扩大与市场变化带来的挑战</a:t>
            </a:r>
            <a:endParaRPr lang="en-US" sz="160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custDataLst>
              <p:tags r:id="rId11"/>
            </p:custDataLst>
          </p:nvPr>
        </p:nvSpPr>
        <p:spPr>
          <a:xfrm>
            <a:off x="4406789" y="1769156"/>
            <a:ext cx="6891292" cy="1182370"/>
          </a:xfrm>
          <a:prstGeom prst="rect">
            <a:avLst/>
          </a:prstGeom>
        </p:spPr>
        <p:txBody>
          <a:bodyPr vert="horz" wrap="square" lIns="123825" tIns="123825" rIns="57150" bIns="123825" rtlCol="0" anchor="t" anchorCtr="0">
            <a:spAutoFit/>
          </a:bodyPr>
          <a:lstStyle/>
          <a:p>
            <a:pPr>
              <a:lnSpc>
                <a:spcPct val="150000"/>
              </a:lnSpc>
            </a:pPr>
            <a:r>
              <a:rPr lang="en-US" sz="1400">
                <a:solidFill>
                  <a:schemeClr val="dk1"/>
                </a:solidFill>
                <a:latin typeface="微软雅黑" panose="020B0503020204020204" charset="-122"/>
                <a:ea typeface="微软雅黑" panose="020B0503020204020204" charset="-122"/>
                <a:cs typeface="微软雅黑" panose="020B0503020204020204" charset="-122"/>
              </a:rPr>
              <a:t>随着企业规模扩大和市场需求快速变化，传统的人力资源管理方法在人力需求预测方面显得力不从心。经验判断不仅效率低下，还可能导致人力资源的浪费或短缺，影响企业运营效率和市场竞争力。</a:t>
            </a:r>
            <a:endParaRPr lang="en-US" sz="14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9" name="AutoShape 9"/>
          <p:cNvSpPr/>
          <p:nvPr>
            <p:custDataLst>
              <p:tags r:id="rId12"/>
            </p:custDataLst>
          </p:nvPr>
        </p:nvSpPr>
        <p:spPr>
          <a:xfrm>
            <a:off x="3629637" y="3155196"/>
            <a:ext cx="638131" cy="638131"/>
          </a:xfrm>
          <a:prstGeom prst="ellipse">
            <a:avLst/>
          </a:prstGeom>
          <a:solidFill>
            <a:schemeClr val="accent1">
              <a:alpha val="20000"/>
            </a:schemeClr>
          </a:solidFill>
        </p:spPr>
      </p:sp>
      <p:sp>
        <p:nvSpPr>
          <p:cNvPr id="10" name="AutoShape 10"/>
          <p:cNvSpPr/>
          <p:nvPr>
            <p:custDataLst>
              <p:tags r:id="rId13"/>
            </p:custDataLst>
          </p:nvPr>
        </p:nvSpPr>
        <p:spPr>
          <a:xfrm>
            <a:off x="3764381" y="3289940"/>
            <a:ext cx="368642" cy="368642"/>
          </a:xfrm>
          <a:prstGeom prst="ellipse">
            <a:avLst/>
          </a:prstGeom>
          <a:solidFill>
            <a:schemeClr val="accent1">
              <a:alpha val="100000"/>
            </a:schemeClr>
          </a:solidFill>
        </p:spPr>
      </p:sp>
      <p:cxnSp>
        <p:nvCxnSpPr>
          <p:cNvPr id="11" name="Connector 11"/>
          <p:cNvCxnSpPr/>
          <p:nvPr>
            <p:custDataLst>
              <p:tags r:id="rId14"/>
            </p:custDataLst>
          </p:nvPr>
        </p:nvCxnSpPr>
        <p:spPr>
          <a:xfrm>
            <a:off x="3948703" y="3793327"/>
            <a:ext cx="0" cy="872548"/>
          </a:xfrm>
          <a:prstGeom prst="line">
            <a:avLst/>
          </a:prstGeom>
          <a:solidFill>
            <a:schemeClr val="accent1"/>
          </a:solidFill>
          <a:ln w="9525">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12" name="TextBox 12"/>
          <p:cNvSpPr txBox="1"/>
          <p:nvPr>
            <p:custDataLst>
              <p:tags r:id="rId15"/>
            </p:custDataLst>
          </p:nvPr>
        </p:nvSpPr>
        <p:spPr>
          <a:xfrm>
            <a:off x="4406789" y="2940841"/>
            <a:ext cx="6891292" cy="618490"/>
          </a:xfrm>
          <a:prstGeom prst="rect">
            <a:avLst/>
          </a:prstGeom>
        </p:spPr>
        <p:txBody>
          <a:bodyPr vert="horz" wrap="square" lIns="123825" tIns="123825" rIns="57150" bIns="123825" rtlCol="0" anchor="t" anchorCtr="0">
            <a:spAutoFit/>
          </a:bodyPr>
          <a:lstStyle/>
          <a:p>
            <a:pPr>
              <a:lnSpc>
                <a:spcPct val="150000"/>
              </a:lnSpc>
            </a:pPr>
            <a:r>
              <a:rPr lang="en-US" sz="1605" b="1">
                <a:solidFill>
                  <a:schemeClr val="accent1"/>
                </a:solidFill>
                <a:latin typeface="微软雅黑" panose="020B0503020204020204" charset="-122"/>
                <a:ea typeface="微软雅黑" panose="020B0503020204020204" charset="-122"/>
                <a:cs typeface="微软雅黑" panose="020B0503020204020204" charset="-122"/>
              </a:rPr>
              <a:t>数据分析技术的崛起</a:t>
            </a:r>
            <a:endParaRPr lang="en-US" sz="160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3" name="TextBox 13"/>
          <p:cNvSpPr txBox="1"/>
          <p:nvPr>
            <p:custDataLst>
              <p:tags r:id="rId16"/>
            </p:custDataLst>
          </p:nvPr>
        </p:nvSpPr>
        <p:spPr>
          <a:xfrm>
            <a:off x="4406789" y="3489481"/>
            <a:ext cx="6891292" cy="870585"/>
          </a:xfrm>
          <a:prstGeom prst="rect">
            <a:avLst/>
          </a:prstGeom>
        </p:spPr>
        <p:txBody>
          <a:bodyPr vert="horz" wrap="square" lIns="123825" tIns="123825" rIns="57150" bIns="123825" rtlCol="0" anchor="t" anchorCtr="0">
            <a:spAutoFit/>
          </a:bodyPr>
          <a:lstStyle/>
          <a:p>
            <a:pPr>
              <a:lnSpc>
                <a:spcPct val="150000"/>
              </a:lnSpc>
            </a:pPr>
            <a:r>
              <a:rPr lang="en-US" sz="1400">
                <a:solidFill>
                  <a:schemeClr val="dk1"/>
                </a:solidFill>
                <a:latin typeface="微软雅黑" panose="020B0503020204020204" charset="-122"/>
                <a:ea typeface="微软雅黑" panose="020B0503020204020204" charset="-122"/>
                <a:cs typeface="微软雅黑" panose="020B0503020204020204" charset="-122"/>
              </a:rPr>
              <a:t>数据分析技术的快速发展为企业提供了丰富的数据支持。利用这些技术进行人力需求预测，可以提高预测准确性，降低管理风险。</a:t>
            </a:r>
            <a:endParaRPr lang="en-US" sz="14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4" name="AutoShape 14"/>
          <p:cNvSpPr/>
          <p:nvPr>
            <p:custDataLst>
              <p:tags r:id="rId17"/>
            </p:custDataLst>
          </p:nvPr>
        </p:nvSpPr>
        <p:spPr>
          <a:xfrm>
            <a:off x="3629637" y="4875521"/>
            <a:ext cx="638131" cy="638131"/>
          </a:xfrm>
          <a:prstGeom prst="ellipse">
            <a:avLst/>
          </a:prstGeom>
          <a:solidFill>
            <a:schemeClr val="accent1">
              <a:alpha val="20000"/>
            </a:schemeClr>
          </a:solidFill>
        </p:spPr>
      </p:sp>
      <p:sp>
        <p:nvSpPr>
          <p:cNvPr id="15" name="AutoShape 15"/>
          <p:cNvSpPr/>
          <p:nvPr>
            <p:custDataLst>
              <p:tags r:id="rId18"/>
            </p:custDataLst>
          </p:nvPr>
        </p:nvSpPr>
        <p:spPr>
          <a:xfrm>
            <a:off x="3764381" y="5010265"/>
            <a:ext cx="368642" cy="368642"/>
          </a:xfrm>
          <a:prstGeom prst="ellipse">
            <a:avLst/>
          </a:prstGeom>
          <a:solidFill>
            <a:schemeClr val="accent1">
              <a:alpha val="100000"/>
            </a:schemeClr>
          </a:solidFill>
        </p:spPr>
      </p:sp>
      <p:cxnSp>
        <p:nvCxnSpPr>
          <p:cNvPr id="16" name="Connector 16"/>
          <p:cNvCxnSpPr/>
          <p:nvPr>
            <p:custDataLst>
              <p:tags r:id="rId19"/>
            </p:custDataLst>
          </p:nvPr>
        </p:nvCxnSpPr>
        <p:spPr>
          <a:xfrm>
            <a:off x="3948703" y="5513651"/>
            <a:ext cx="0" cy="872548"/>
          </a:xfrm>
          <a:prstGeom prst="line">
            <a:avLst/>
          </a:prstGeom>
          <a:solidFill>
            <a:schemeClr val="accent1"/>
          </a:solidFill>
          <a:ln w="9525">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sp>
        <p:nvSpPr>
          <p:cNvPr id="17" name="TextBox 17"/>
          <p:cNvSpPr txBox="1"/>
          <p:nvPr>
            <p:custDataLst>
              <p:tags r:id="rId20"/>
            </p:custDataLst>
          </p:nvPr>
        </p:nvSpPr>
        <p:spPr>
          <a:xfrm>
            <a:off x="4406789" y="4661166"/>
            <a:ext cx="6891292" cy="618490"/>
          </a:xfrm>
          <a:prstGeom prst="rect">
            <a:avLst/>
          </a:prstGeom>
        </p:spPr>
        <p:txBody>
          <a:bodyPr vert="horz" wrap="square" lIns="123825" tIns="123825" rIns="57150" bIns="123825" rtlCol="0" anchor="t" anchorCtr="0">
            <a:spAutoFit/>
          </a:bodyPr>
          <a:lstStyle/>
          <a:p>
            <a:pPr>
              <a:lnSpc>
                <a:spcPct val="150000"/>
              </a:lnSpc>
            </a:pPr>
            <a:r>
              <a:rPr lang="en-US" sz="1605" b="1">
                <a:solidFill>
                  <a:schemeClr val="accent1"/>
                </a:solidFill>
                <a:latin typeface="微软雅黑" panose="020B0503020204020204" charset="-122"/>
                <a:ea typeface="微软雅黑" panose="020B0503020204020204" charset="-122"/>
                <a:cs typeface="微软雅黑" panose="020B0503020204020204" charset="-122"/>
              </a:rPr>
              <a:t>人工智能与机器学习的应用</a:t>
            </a:r>
            <a:endParaRPr lang="en-US" sz="160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8" name="TextBox 18"/>
          <p:cNvSpPr txBox="1"/>
          <p:nvPr>
            <p:custDataLst>
              <p:tags r:id="rId21"/>
            </p:custDataLst>
          </p:nvPr>
        </p:nvSpPr>
        <p:spPr>
          <a:xfrm>
            <a:off x="4406789" y="5209806"/>
            <a:ext cx="6891292" cy="1182370"/>
          </a:xfrm>
          <a:prstGeom prst="rect">
            <a:avLst/>
          </a:prstGeom>
        </p:spPr>
        <p:txBody>
          <a:bodyPr vert="horz" wrap="square" lIns="123825" tIns="123825" rIns="57150" bIns="123825" rtlCol="0" anchor="t" anchorCtr="0">
            <a:spAutoFit/>
          </a:bodyPr>
          <a:lstStyle/>
          <a:p>
            <a:pPr>
              <a:lnSpc>
                <a:spcPct val="150000"/>
              </a:lnSpc>
            </a:pPr>
            <a:r>
              <a:rPr lang="en-US" sz="1400">
                <a:solidFill>
                  <a:schemeClr val="dk1"/>
                </a:solidFill>
                <a:latin typeface="微软雅黑" panose="020B0503020204020204" charset="-122"/>
                <a:ea typeface="微软雅黑" panose="020B0503020204020204" charset="-122"/>
                <a:cs typeface="微软雅黑" panose="020B0503020204020204" charset="-122"/>
              </a:rPr>
              <a:t>AI和机器学习技术的引入使系统能够基于历史数据和趋势进行自动预测，大大提高了预测效率。此外，这些技术还</a:t>
            </a:r>
            <a:r>
              <a:rPr lang="zh-CN" altLang="en-US" sz="1400">
                <a:solidFill>
                  <a:schemeClr val="dk1"/>
                </a:solidFill>
                <a:latin typeface="微软雅黑" panose="020B0503020204020204" charset="-122"/>
                <a:ea typeface="微软雅黑" panose="020B0503020204020204" charset="-122"/>
                <a:cs typeface="微软雅黑" panose="020B0503020204020204" charset="-122"/>
              </a:rPr>
              <a:t>可以</a:t>
            </a:r>
            <a:r>
              <a:rPr lang="en-US" sz="1400">
                <a:solidFill>
                  <a:schemeClr val="dk1"/>
                </a:solidFill>
                <a:latin typeface="微软雅黑" panose="020B0503020204020204" charset="-122"/>
                <a:ea typeface="微软雅黑" panose="020B0503020204020204" charset="-122"/>
                <a:cs typeface="微软雅黑" panose="020B0503020204020204" charset="-122"/>
              </a:rPr>
              <a:t>帮助企业进行更精准的人力资源规划和决策，从而更好地适应市场的快速变化。</a:t>
            </a:r>
            <a:endParaRPr lang="en-US" sz="14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40" name="TextBox 40"/>
          <p:cNvSpPr txBox="1"/>
          <p:nvPr>
            <p:custDataLst>
              <p:tags r:id="rId22"/>
            </p:custDataLst>
          </p:nvPr>
        </p:nvSpPr>
        <p:spPr>
          <a:xfrm>
            <a:off x="1095375" y="0"/>
            <a:ext cx="10001250" cy="826316"/>
          </a:xfrm>
          <a:prstGeom prst="rect">
            <a:avLst/>
          </a:prstGeom>
        </p:spPr>
        <p:txBody>
          <a:bodyPr vert="horz" wrap="square" lIns="123825" tIns="123825" rIns="57150" bIns="123825" rtlCol="0" anchor="t" anchorCtr="0">
            <a:spAutoFit/>
          </a:bodyPr>
          <a:lstStyle/>
          <a:p>
            <a:pPr>
              <a:lnSpc>
                <a:spcPct val="140000"/>
              </a:lnSpc>
            </a:pPr>
            <a:r>
              <a:rPr lang="zh-CN" altLang="en-US" sz="3000" b="1">
                <a:solidFill>
                  <a:schemeClr val="accent1"/>
                </a:solidFill>
                <a:latin typeface="微软雅黑" panose="020B0503020204020204" charset="-122"/>
                <a:ea typeface="微软雅黑" panose="020B0503020204020204" charset="-122"/>
                <a:cs typeface="微软雅黑" panose="020B0503020204020204" charset="-122"/>
              </a:rPr>
              <a:t>市场</a:t>
            </a:r>
            <a:r>
              <a:rPr lang="en-US" sz="3000" b="1">
                <a:solidFill>
                  <a:schemeClr val="accent1"/>
                </a:solidFill>
                <a:latin typeface="微软雅黑" panose="020B0503020204020204" charset="-122"/>
                <a:ea typeface="微软雅黑" panose="020B0503020204020204" charset="-122"/>
                <a:cs typeface="微软雅黑" panose="020B0503020204020204" charset="-122"/>
              </a:rPr>
              <a:t>背景</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pic>
        <p:nvPicPr>
          <p:cNvPr id="42" name="图片 41" descr="mac原尺寸"/>
          <p:cNvPicPr>
            <a:picLocks noChangeAspect="1"/>
          </p:cNvPicPr>
          <p:nvPr>
            <p:custDataLst>
              <p:tags r:id="rId23"/>
            </p:custDataLst>
          </p:nvPr>
        </p:nvPicPr>
        <p:blipFill rotWithShape="1">
          <a:blip r:embed="rId24"/>
          <a:srcRect l="-1" r="-728"/>
          <a:stretch>
            <a:fillRect/>
          </a:stretch>
        </p:blipFill>
        <p:spPr>
          <a:xfrm>
            <a:off x="133350" y="2270760"/>
            <a:ext cx="3465195" cy="2846705"/>
          </a:xfrm>
          <a:prstGeom prst="rect">
            <a:avLst/>
          </a:prstGeom>
          <a:ln w="9525" cap="flat" cmpd="sng" algn="ctr">
            <a:noFill/>
            <a:prstDash val="solid"/>
            <a:round/>
            <a:headEnd type="none" w="med" len="med"/>
            <a:tailEnd type="none" w="med" len="med"/>
          </a:ln>
        </p:spPr>
      </p:pic>
      <p:pic>
        <p:nvPicPr>
          <p:cNvPr id="41" name="图片 40" descr="/data/temp/e71a1c24-e844-11ee-9ab8-3e0d834f14ce.jpg@base@tag=imgScale&amp;m=1&amp;w=1112&amp;h=621&amp;q=95e71a1c24-e844-11ee-9ab8-3e0d834f14ce"/>
          <p:cNvPicPr>
            <a:picLocks noChangeAspect="1"/>
          </p:cNvPicPr>
          <p:nvPr>
            <p:custDataLst>
              <p:tags r:id="rId25"/>
            </p:custDataLst>
          </p:nvPr>
        </p:nvPicPr>
        <p:blipFill rotWithShape="1">
          <a:blip r:embed="rId26"/>
          <a:srcRect l="1630" r="1630"/>
          <a:stretch>
            <a:fillRect/>
          </a:stretch>
        </p:blipFill>
        <p:spPr>
          <a:xfrm>
            <a:off x="282257" y="2360133"/>
            <a:ext cx="3167380" cy="1779905"/>
          </a:xfrm>
          <a:prstGeom prst="rect">
            <a:avLst/>
          </a:prstGeom>
          <a:ln w="9525" cap="flat" cmpd="sng" algn="ctr">
            <a:solidFill>
              <a:schemeClr val="dk1">
                <a:alpha val="50000"/>
              </a:schemeClr>
            </a:solidFill>
            <a:prstDash val="solid"/>
            <a:round/>
            <a:headEnd type="none" w="med" len="med"/>
            <a:tailEnd type="none" w="med" len="med"/>
          </a:ln>
        </p:spPr>
      </p:pic>
    </p:spTree>
    <p:custDataLst>
      <p:tags r:id="rId2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12" grpId="0"/>
      <p:bldP spid="12" grpId="1"/>
      <p:bldP spid="13" grpId="0"/>
      <p:bldP spid="13" grpId="1"/>
      <p:bldP spid="17" grpId="0"/>
      <p:bldP spid="17" grpId="1"/>
      <p:bldP spid="18" grpId="0"/>
      <p:bldP spid="18"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6" name="圆角矩形 106"/>
          <p:cNvSpPr/>
          <p:nvPr>
            <p:custDataLst>
              <p:tags r:id="rId1"/>
            </p:custDataLst>
          </p:nvPr>
        </p:nvSpPr>
        <p:spPr>
          <a:xfrm>
            <a:off x="972820" y="2691765"/>
            <a:ext cx="3404235" cy="3270885"/>
          </a:xfrm>
          <a:prstGeom prst="roundRect">
            <a:avLst>
              <a:gd name="adj" fmla="val 8465"/>
            </a:avLst>
          </a:prstGeom>
          <a:solidFill>
            <a:schemeClr val="dk1">
              <a:lumMod val="50000"/>
              <a:lumOff val="5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solidFill>
                <a:schemeClr val="lt1">
                  <a:alpha val="10000"/>
                </a:schemeClr>
              </a:solidFill>
              <a:latin typeface="微软雅黑" panose="020B0503020204020204" charset="-122"/>
              <a:ea typeface="微软雅黑" panose="020B0503020204020204" charset="-122"/>
            </a:endParaRPr>
          </a:p>
        </p:txBody>
      </p:sp>
      <p:sp>
        <p:nvSpPr>
          <p:cNvPr id="5" name="圆角矩形 106"/>
          <p:cNvSpPr/>
          <p:nvPr>
            <p:custDataLst>
              <p:tags r:id="rId2"/>
            </p:custDataLst>
          </p:nvPr>
        </p:nvSpPr>
        <p:spPr>
          <a:xfrm>
            <a:off x="8236500" y="2675602"/>
            <a:ext cx="3404235" cy="3270885"/>
          </a:xfrm>
          <a:prstGeom prst="roundRect">
            <a:avLst>
              <a:gd name="adj" fmla="val 8465"/>
            </a:avLst>
          </a:prstGeom>
          <a:solidFill>
            <a:schemeClr val="dk1">
              <a:lumMod val="50000"/>
              <a:lumOff val="5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solidFill>
                <a:schemeClr val="lt1">
                  <a:alpha val="10000"/>
                </a:schemeClr>
              </a:solidFill>
              <a:latin typeface="微软雅黑" panose="020B0503020204020204" charset="-122"/>
              <a:ea typeface="微软雅黑" panose="020B0503020204020204" charset="-122"/>
            </a:endParaRPr>
          </a:p>
        </p:txBody>
      </p:sp>
      <p:sp>
        <p:nvSpPr>
          <p:cNvPr id="4" name="圆角矩形 106"/>
          <p:cNvSpPr/>
          <p:nvPr>
            <p:custDataLst>
              <p:tags r:id="rId3"/>
            </p:custDataLst>
          </p:nvPr>
        </p:nvSpPr>
        <p:spPr>
          <a:xfrm>
            <a:off x="4442029" y="2684838"/>
            <a:ext cx="3404235" cy="3270885"/>
          </a:xfrm>
          <a:prstGeom prst="roundRect">
            <a:avLst>
              <a:gd name="adj" fmla="val 8465"/>
            </a:avLst>
          </a:prstGeom>
          <a:solidFill>
            <a:schemeClr val="dk1">
              <a:lumMod val="50000"/>
              <a:lumOff val="50000"/>
              <a:alpha val="2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b="1">
              <a:solidFill>
                <a:schemeClr val="lt1">
                  <a:alpha val="10000"/>
                </a:schemeClr>
              </a:solidFill>
              <a:latin typeface="微软雅黑" panose="020B0503020204020204" charset="-122"/>
              <a:ea typeface="微软雅黑" panose="020B0503020204020204" charset="-122"/>
            </a:endParaRPr>
          </a:p>
        </p:txBody>
      </p:sp>
      <p:pic>
        <p:nvPicPr>
          <p:cNvPr id="7" name="图片 6"/>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6" name="图片 5"/>
          <p:cNvPicPr/>
          <p:nvPr userDrawn="1">
            <p:custDataLst>
              <p:tags r:id="rId7"/>
            </p:custDataLst>
          </p:nvPr>
        </p:nvPicPr>
        <p:blipFill>
          <a:blip r:embed="rId8" r:link="rId9"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9" name="TextBox 29"/>
          <p:cNvSpPr txBox="1"/>
          <p:nvPr>
            <p:custDataLst>
              <p:tags r:id="rId10"/>
            </p:custDataLst>
          </p:nvPr>
        </p:nvSpPr>
        <p:spPr>
          <a:xfrm>
            <a:off x="1094740" y="93980"/>
            <a:ext cx="10001250" cy="893445"/>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系统开发的必要性</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30" name="TextBox 30"/>
          <p:cNvSpPr txBox="1"/>
          <p:nvPr/>
        </p:nvSpPr>
        <p:spPr>
          <a:xfrm>
            <a:off x="1094867" y="3721957"/>
            <a:ext cx="3394996" cy="490334"/>
          </a:xfrm>
          <a:prstGeom prst="rect">
            <a:avLst/>
          </a:prstGeom>
        </p:spPr>
        <p:txBody>
          <a:bodyPr vert="horz" wrap="square" lIns="66008" tIns="33052" rIns="66008" bIns="33052" rtlCol="0" anchor="t" anchorCtr="0">
            <a:normAutofit/>
          </a:bodyPr>
          <a:lstStyle/>
          <a:p>
            <a:pPr algn="ctr">
              <a:lnSpc>
                <a:spcPct val="150000"/>
              </a:lnSpc>
            </a:pPr>
            <a:r>
              <a:rPr lang="en-US" sz="1725" b="1">
                <a:solidFill>
                  <a:srgbClr val="000000"/>
                </a:solidFill>
                <a:latin typeface="微软雅黑" panose="020B0503020204020204" charset="-122"/>
                <a:ea typeface="微软雅黑" panose="020B0503020204020204" charset="-122"/>
                <a:cs typeface="微软雅黑" panose="020B0503020204020204" charset="-122"/>
              </a:rPr>
              <a:t>提高人力需求预测准确性</a:t>
            </a:r>
            <a:endParaRPr lang="en-US" sz="1725"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31" name="TextBox 31"/>
          <p:cNvSpPr txBox="1"/>
          <p:nvPr/>
        </p:nvSpPr>
        <p:spPr>
          <a:xfrm>
            <a:off x="1091197" y="4183380"/>
            <a:ext cx="3286271" cy="1654845"/>
          </a:xfrm>
          <a:prstGeom prst="rect">
            <a:avLst/>
          </a:prstGeom>
        </p:spPr>
        <p:txBody>
          <a:bodyPr vert="horz" wrap="square" lIns="66008" tIns="33052" rIns="66008" bIns="33052" rtlCol="0" anchor="ctr" anchorCtr="1">
            <a:normAutofit/>
          </a:bodyPr>
          <a:lstStyle/>
          <a:p>
            <a:pPr algn="l">
              <a:lnSpc>
                <a:spcPct val="186000"/>
              </a:lnSpc>
            </a:pPr>
            <a:r>
              <a:rPr lang="en-US" sz="1275">
                <a:solidFill>
                  <a:srgbClr val="000000"/>
                </a:solidFill>
                <a:latin typeface="微软雅黑" panose="020B0503020204020204" charset="-122"/>
                <a:ea typeface="微软雅黑" panose="020B0503020204020204" charset="-122"/>
                <a:cs typeface="微软雅黑" panose="020B0503020204020204" charset="-122"/>
              </a:rPr>
              <a:t>通过引入先进的数据分析技术和人工智能算法，可以帮助企业更准确地进行人力需求预测，从而降低人力资源管理风险，提高运营效率。</a:t>
            </a:r>
            <a:endParaRPr lang="en-US" sz="1275">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32" name="TextBox 32"/>
          <p:cNvSpPr txBox="1"/>
          <p:nvPr>
            <p:custDataLst>
              <p:tags r:id="rId11"/>
            </p:custDataLst>
          </p:nvPr>
        </p:nvSpPr>
        <p:spPr>
          <a:xfrm>
            <a:off x="4376833" y="3733511"/>
            <a:ext cx="3394996" cy="490334"/>
          </a:xfrm>
          <a:prstGeom prst="rect">
            <a:avLst/>
          </a:prstGeom>
        </p:spPr>
        <p:txBody>
          <a:bodyPr vert="horz" wrap="square" lIns="66008" tIns="33052" rIns="66008" bIns="33052" rtlCol="0" anchor="t" anchorCtr="0">
            <a:normAutofit/>
          </a:bodyPr>
          <a:lstStyle/>
          <a:p>
            <a:pPr algn="ctr">
              <a:lnSpc>
                <a:spcPct val="150000"/>
              </a:lnSpc>
            </a:pPr>
            <a:r>
              <a:rPr lang="en-US" sz="1725" b="1">
                <a:solidFill>
                  <a:srgbClr val="000000"/>
                </a:solidFill>
                <a:latin typeface="微软雅黑" panose="020B0503020204020204" charset="-122"/>
                <a:ea typeface="微软雅黑" panose="020B0503020204020204" charset="-122"/>
                <a:cs typeface="微软雅黑" panose="020B0503020204020204" charset="-122"/>
              </a:rPr>
              <a:t>优化人力资源配置</a:t>
            </a:r>
            <a:endParaRPr lang="en-US" sz="1725"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33" name="TextBox 33"/>
          <p:cNvSpPr txBox="1"/>
          <p:nvPr>
            <p:custDataLst>
              <p:tags r:id="rId12"/>
            </p:custDataLst>
          </p:nvPr>
        </p:nvSpPr>
        <p:spPr>
          <a:xfrm>
            <a:off x="4564298" y="4038724"/>
            <a:ext cx="3286271" cy="1654845"/>
          </a:xfrm>
          <a:prstGeom prst="rect">
            <a:avLst/>
          </a:prstGeom>
        </p:spPr>
        <p:txBody>
          <a:bodyPr vert="horz" wrap="square" lIns="66008" tIns="33052" rIns="66008" bIns="33052" rtlCol="0" anchor="ctr" anchorCtr="1">
            <a:normAutofit/>
          </a:bodyPr>
          <a:lstStyle/>
          <a:p>
            <a:pPr algn="l">
              <a:lnSpc>
                <a:spcPct val="186000"/>
              </a:lnSpc>
            </a:pPr>
            <a:r>
              <a:rPr lang="en-US" sz="1350">
                <a:solidFill>
                  <a:srgbClr val="000000"/>
                </a:solidFill>
                <a:latin typeface="微软雅黑" panose="020B0503020204020204" charset="-122"/>
                <a:ea typeface="微软雅黑" panose="020B0503020204020204" charset="-122"/>
                <a:cs typeface="微软雅黑" panose="020B0503020204020204" charset="-122"/>
              </a:rPr>
              <a:t>根据预测结果，企业可以更有效地进行人力资源的配置和调整，避免人力资源的浪费或短缺，从而提高企业的市场竞争力。</a:t>
            </a:r>
            <a:endParaRPr lang="en-US" sz="1350">
              <a:solidFill>
                <a:srgbClr val="000000"/>
              </a:solidFill>
              <a:latin typeface="微软雅黑" panose="020B0503020204020204" charset="-122"/>
              <a:ea typeface="微软雅黑" panose="020B0503020204020204" charset="-122"/>
              <a:cs typeface="微软雅黑" panose="020B0503020204020204" charset="-122"/>
            </a:endParaRPr>
          </a:p>
        </p:txBody>
      </p:sp>
      <p:pic>
        <p:nvPicPr>
          <p:cNvPr id="39" name="图片 38" descr="/data/temp/de58f57e-e844-11ee-ad4e-8a1517721685.jpg@base@tag=imgScale&amp;m=1&amp;w=534&amp;h=534&amp;q=95de58f57e-e844-11ee-ad4e-8a1517721685"/>
          <p:cNvPicPr>
            <a:picLocks noChangeAspect="1"/>
          </p:cNvPicPr>
          <p:nvPr>
            <p:custDataLst>
              <p:tags r:id="rId13"/>
            </p:custDataLst>
          </p:nvPr>
        </p:nvPicPr>
        <p:blipFill>
          <a:blip r:embed="rId14"/>
          <a:srcRect/>
          <a:stretch>
            <a:fillRect/>
          </a:stretch>
        </p:blipFill>
        <p:spPr>
          <a:xfrm>
            <a:off x="1711642" y="1632585"/>
            <a:ext cx="1926590" cy="1926590"/>
          </a:xfrm>
          <a:custGeom>
            <a:avLst/>
            <a:gdLst>
              <a:gd name="connsiteX0" fmla="*/ 981734 w 1963468"/>
              <a:gd name="connsiteY0" fmla="*/ 0 h 1963468"/>
              <a:gd name="connsiteX1" fmla="*/ 1963468 w 1963468"/>
              <a:gd name="connsiteY1" fmla="*/ 981734 h 1963468"/>
              <a:gd name="connsiteX2" fmla="*/ 981734 w 1963468"/>
              <a:gd name="connsiteY2" fmla="*/ 1963468 h 1963468"/>
              <a:gd name="connsiteX3" fmla="*/ 0 w 1963468"/>
              <a:gd name="connsiteY3" fmla="*/ 981734 h 1963468"/>
              <a:gd name="connsiteX4" fmla="*/ 981734 w 1963468"/>
              <a:gd name="connsiteY4" fmla="*/ 0 h 196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468" h="1963468">
                <a:moveTo>
                  <a:pt x="981734" y="0"/>
                </a:moveTo>
                <a:cubicBezTo>
                  <a:pt x="1523931" y="0"/>
                  <a:pt x="1963468" y="439537"/>
                  <a:pt x="1963468" y="981734"/>
                </a:cubicBezTo>
                <a:cubicBezTo>
                  <a:pt x="1963468" y="1523931"/>
                  <a:pt x="1523931" y="1963468"/>
                  <a:pt x="981734" y="1963468"/>
                </a:cubicBezTo>
                <a:cubicBezTo>
                  <a:pt x="439537" y="1963468"/>
                  <a:pt x="0" y="1523931"/>
                  <a:pt x="0" y="981734"/>
                </a:cubicBezTo>
                <a:cubicBezTo>
                  <a:pt x="0" y="439537"/>
                  <a:pt x="439537" y="0"/>
                  <a:pt x="981734" y="0"/>
                </a:cubicBezTo>
                <a:close/>
              </a:path>
            </a:pathLst>
          </a:custGeom>
          <a:ln w="3175" cap="flat" cmpd="sng" algn="ctr">
            <a:solidFill>
              <a:schemeClr val="dk1">
                <a:alpha val="20000"/>
              </a:schemeClr>
            </a:solidFill>
            <a:prstDash val="solid"/>
            <a:round/>
            <a:headEnd type="none" w="med" len="med"/>
            <a:tailEnd type="none" w="med" len="med"/>
          </a:ln>
        </p:spPr>
      </p:pic>
      <p:grpSp>
        <p:nvGrpSpPr>
          <p:cNvPr id="3" name="组合 2"/>
          <p:cNvGrpSpPr/>
          <p:nvPr/>
        </p:nvGrpSpPr>
        <p:grpSpPr>
          <a:xfrm>
            <a:off x="5181600" y="1632585"/>
            <a:ext cx="5735320" cy="1926590"/>
            <a:chOff x="8160" y="2571"/>
            <a:chExt cx="9032" cy="3034"/>
          </a:xfrm>
        </p:grpSpPr>
        <p:pic>
          <p:nvPicPr>
            <p:cNvPr id="42" name="图片 41" descr="/data/temp/de58f62d-e844-11ee-ad4e-8a1517721685.jpg@base@tag=imgScale&amp;m=1&amp;w=534&amp;h=534&amp;q=95de58f62d-e844-11ee-ad4e-8a1517721685"/>
            <p:cNvPicPr>
              <a:picLocks noChangeAspect="1"/>
            </p:cNvPicPr>
            <p:nvPr>
              <p:custDataLst>
                <p:tags r:id="rId15"/>
              </p:custDataLst>
            </p:nvPr>
          </p:nvPicPr>
          <p:blipFill>
            <a:blip r:embed="rId16"/>
            <a:srcRect l="15" r="15"/>
            <a:stretch>
              <a:fillRect/>
            </a:stretch>
          </p:blipFill>
          <p:spPr>
            <a:xfrm>
              <a:off x="8160" y="2571"/>
              <a:ext cx="3033" cy="3034"/>
            </a:xfrm>
            <a:custGeom>
              <a:avLst/>
              <a:gdLst>
                <a:gd name="connsiteX0" fmla="*/ 981734 w 1963468"/>
                <a:gd name="connsiteY0" fmla="*/ 0 h 1963468"/>
                <a:gd name="connsiteX1" fmla="*/ 1963468 w 1963468"/>
                <a:gd name="connsiteY1" fmla="*/ 981734 h 1963468"/>
                <a:gd name="connsiteX2" fmla="*/ 981734 w 1963468"/>
                <a:gd name="connsiteY2" fmla="*/ 1963468 h 1963468"/>
                <a:gd name="connsiteX3" fmla="*/ 0 w 1963468"/>
                <a:gd name="connsiteY3" fmla="*/ 981734 h 1963468"/>
                <a:gd name="connsiteX4" fmla="*/ 981734 w 1963468"/>
                <a:gd name="connsiteY4" fmla="*/ 0 h 196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468" h="1963468">
                  <a:moveTo>
                    <a:pt x="981734" y="0"/>
                  </a:moveTo>
                  <a:cubicBezTo>
                    <a:pt x="1523931" y="0"/>
                    <a:pt x="1963468" y="439537"/>
                    <a:pt x="1963468" y="981734"/>
                  </a:cubicBezTo>
                  <a:cubicBezTo>
                    <a:pt x="1963468" y="1523931"/>
                    <a:pt x="1523931" y="1963468"/>
                    <a:pt x="981734" y="1963468"/>
                  </a:cubicBezTo>
                  <a:cubicBezTo>
                    <a:pt x="439537" y="1963468"/>
                    <a:pt x="0" y="1523931"/>
                    <a:pt x="0" y="981734"/>
                  </a:cubicBezTo>
                  <a:cubicBezTo>
                    <a:pt x="0" y="439537"/>
                    <a:pt x="439537" y="0"/>
                    <a:pt x="981734" y="0"/>
                  </a:cubicBezTo>
                  <a:close/>
                </a:path>
              </a:pathLst>
            </a:custGeom>
            <a:ln w="3175" cap="flat" cmpd="sng" algn="ctr">
              <a:solidFill>
                <a:schemeClr val="dk1">
                  <a:alpha val="20000"/>
                </a:schemeClr>
              </a:solidFill>
              <a:prstDash val="solid"/>
              <a:round/>
              <a:headEnd type="none" w="med" len="med"/>
              <a:tailEnd type="none" w="med" len="med"/>
            </a:ln>
          </p:spPr>
        </p:pic>
        <p:pic>
          <p:nvPicPr>
            <p:cNvPr id="41" name="图片 40" descr="/data/temp/eb932dc5-e844-11ee-b09d-e23e3fd9d6fc.jpg@base@tag=imgScale&amp;m=1&amp;w=534&amp;h=534&amp;q=95eb932dc5-e844-11ee-b09d-e23e3fd9d6fc"/>
            <p:cNvPicPr>
              <a:picLocks noChangeAspect="1"/>
            </p:cNvPicPr>
            <p:nvPr>
              <p:custDataLst>
                <p:tags r:id="rId17"/>
              </p:custDataLst>
            </p:nvPr>
          </p:nvPicPr>
          <p:blipFill>
            <a:blip r:embed="rId18"/>
            <a:srcRect l="35081" t="3637" r="874" b="266"/>
            <a:stretch>
              <a:fillRect/>
            </a:stretch>
          </p:blipFill>
          <p:spPr>
            <a:xfrm>
              <a:off x="14160" y="2571"/>
              <a:ext cx="3033" cy="3034"/>
            </a:xfrm>
            <a:custGeom>
              <a:avLst/>
              <a:gdLst>
                <a:gd name="connsiteX0" fmla="*/ 981734 w 1963468"/>
                <a:gd name="connsiteY0" fmla="*/ 0 h 1963468"/>
                <a:gd name="connsiteX1" fmla="*/ 1963468 w 1963468"/>
                <a:gd name="connsiteY1" fmla="*/ 981734 h 1963468"/>
                <a:gd name="connsiteX2" fmla="*/ 981734 w 1963468"/>
                <a:gd name="connsiteY2" fmla="*/ 1963468 h 1963468"/>
                <a:gd name="connsiteX3" fmla="*/ 0 w 1963468"/>
                <a:gd name="connsiteY3" fmla="*/ 981734 h 1963468"/>
                <a:gd name="connsiteX4" fmla="*/ 981734 w 1963468"/>
                <a:gd name="connsiteY4" fmla="*/ 0 h 1963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3468" h="1963468">
                  <a:moveTo>
                    <a:pt x="981734" y="0"/>
                  </a:moveTo>
                  <a:cubicBezTo>
                    <a:pt x="1523931" y="0"/>
                    <a:pt x="1963468" y="439537"/>
                    <a:pt x="1963468" y="981734"/>
                  </a:cubicBezTo>
                  <a:cubicBezTo>
                    <a:pt x="1963468" y="1523931"/>
                    <a:pt x="1523931" y="1963468"/>
                    <a:pt x="981734" y="1963468"/>
                  </a:cubicBezTo>
                  <a:cubicBezTo>
                    <a:pt x="439537" y="1963468"/>
                    <a:pt x="0" y="1523931"/>
                    <a:pt x="0" y="981734"/>
                  </a:cubicBezTo>
                  <a:cubicBezTo>
                    <a:pt x="0" y="439537"/>
                    <a:pt x="439537" y="0"/>
                    <a:pt x="981734" y="0"/>
                  </a:cubicBezTo>
                  <a:close/>
                </a:path>
              </a:pathLst>
            </a:custGeom>
            <a:ln w="3175" cap="flat" cmpd="sng" algn="ctr">
              <a:solidFill>
                <a:schemeClr val="dk1">
                  <a:alpha val="20000"/>
                </a:schemeClr>
              </a:solidFill>
              <a:prstDash val="solid"/>
              <a:round/>
              <a:headEnd type="none" w="med" len="med"/>
              <a:tailEnd type="none" w="med" len="med"/>
            </a:ln>
          </p:spPr>
        </p:pic>
      </p:grpSp>
      <p:sp>
        <p:nvSpPr>
          <p:cNvPr id="35" name="TextBox 35"/>
          <p:cNvSpPr txBox="1"/>
          <p:nvPr>
            <p:custDataLst>
              <p:tags r:id="rId19"/>
            </p:custDataLst>
          </p:nvPr>
        </p:nvSpPr>
        <p:spPr>
          <a:xfrm>
            <a:off x="8382000" y="4063305"/>
            <a:ext cx="3286271" cy="1654845"/>
          </a:xfrm>
          <a:prstGeom prst="rect">
            <a:avLst/>
          </a:prstGeom>
        </p:spPr>
        <p:txBody>
          <a:bodyPr vert="horz" wrap="square" lIns="66008" tIns="33052" rIns="66008" bIns="33052" rtlCol="0" anchor="ctr" anchorCtr="1">
            <a:normAutofit/>
          </a:bodyPr>
          <a:lstStyle/>
          <a:p>
            <a:pPr algn="l">
              <a:lnSpc>
                <a:spcPct val="186000"/>
              </a:lnSpc>
            </a:pPr>
            <a:r>
              <a:rPr lang="en-US" sz="1350">
                <a:solidFill>
                  <a:srgbClr val="000000"/>
                </a:solidFill>
                <a:latin typeface="微软雅黑" panose="020B0503020204020204" charset="-122"/>
                <a:ea typeface="微软雅黑" panose="020B0503020204020204" charset="-122"/>
                <a:cs typeface="微软雅黑" panose="020B0503020204020204" charset="-122"/>
              </a:rPr>
              <a:t>通过提供准确、及时的人力需求预测数据和建议方案，可以帮助企业做出更明智的决策，包括招聘、培训、调整策略等。</a:t>
            </a:r>
            <a:endParaRPr lang="en-US" sz="135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34" name="TextBox 34"/>
          <p:cNvSpPr txBox="1"/>
          <p:nvPr>
            <p:custDataLst>
              <p:tags r:id="rId20"/>
            </p:custDataLst>
          </p:nvPr>
        </p:nvSpPr>
        <p:spPr>
          <a:xfrm>
            <a:off x="8847987" y="3721957"/>
            <a:ext cx="1828832" cy="489999"/>
          </a:xfrm>
          <a:prstGeom prst="rect">
            <a:avLst/>
          </a:prstGeom>
        </p:spPr>
        <p:txBody>
          <a:bodyPr vert="horz" wrap="square" lIns="66008" tIns="33052" rIns="66008" bIns="33052" rtlCol="0" anchor="t" anchorCtr="0">
            <a:normAutofit/>
          </a:bodyPr>
          <a:lstStyle/>
          <a:p>
            <a:pPr algn="ctr">
              <a:lnSpc>
                <a:spcPct val="150000"/>
              </a:lnSpc>
            </a:pPr>
            <a:r>
              <a:rPr lang="en-US" sz="1725" b="1">
                <a:solidFill>
                  <a:srgbClr val="000000"/>
                </a:solidFill>
                <a:latin typeface="微软雅黑" panose="020B0503020204020204" charset="-122"/>
                <a:ea typeface="微软雅黑" panose="020B0503020204020204" charset="-122"/>
                <a:cs typeface="微软雅黑" panose="020B0503020204020204" charset="-122"/>
              </a:rPr>
              <a:t>支持企业决策</a:t>
            </a:r>
            <a:endParaRPr lang="en-US" sz="1725" b="1">
              <a:solidFill>
                <a:srgbClr val="000000"/>
              </a:solidFill>
              <a:latin typeface="微软雅黑" panose="020B0503020204020204" charset="-122"/>
              <a:ea typeface="微软雅黑" panose="020B0503020204020204" charset="-122"/>
              <a:cs typeface="微软雅黑" panose="020B0503020204020204" charset="-122"/>
            </a:endParaRPr>
          </a:p>
        </p:txBody>
      </p:sp>
    </p:spTree>
    <p:custDataLst>
      <p:tags r:id="rId2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2"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2"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2"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grpId="2"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fill="hold" grpId="2"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ppt_x"/>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fill="hold" grpId="2"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fill="hold" grpId="2"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ppt_x"/>
                                          </p:val>
                                        </p:tav>
                                        <p:tav tm="100000">
                                          <p:val>
                                            <p:strVal val="#ppt_x"/>
                                          </p:val>
                                        </p:tav>
                                      </p:tavLst>
                                    </p:anim>
                                    <p:anim calcmode="lin" valueType="num">
                                      <p:cBhvr additive="base">
                                        <p:cTn id="32" dur="50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grpId="2"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ppt_x"/>
                                          </p:val>
                                        </p:tav>
                                        <p:tav tm="100000">
                                          <p:val>
                                            <p:strVal val="#ppt_x"/>
                                          </p:val>
                                        </p:tav>
                                      </p:tavLst>
                                    </p:anim>
                                    <p:anim calcmode="lin" valueType="num">
                                      <p:cBhvr additive="base">
                                        <p:cTn id="40" dur="500" fill="hold"/>
                                        <p:tgtEl>
                                          <p:spTgt spid="4"/>
                                        </p:tgtEl>
                                        <p:attrNameLst>
                                          <p:attrName>ppt_y</p:attrName>
                                        </p:attrNameLst>
                                      </p:cBhvr>
                                      <p:tavLst>
                                        <p:tav tm="0">
                                          <p:val>
                                            <p:strVal val="1+#ppt_h/2"/>
                                          </p:val>
                                        </p:tav>
                                        <p:tav tm="100000">
                                          <p:val>
                                            <p:strVal val="#ppt_y"/>
                                          </p:val>
                                        </p:tav>
                                      </p:tavLst>
                                    </p:anim>
                                  </p:childTnLst>
                                </p:cTn>
                              </p:par>
                              <p:par>
                                <p:cTn id="41" presetID="2" presetClass="entr" presetSubtype="4" fill="hold" grpId="2"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1" animBg="1"/>
      <p:bldP spid="36" grpId="2" animBg="1"/>
      <p:bldP spid="5" grpId="1" animBg="1"/>
      <p:bldP spid="5" grpId="2" animBg="1"/>
      <p:bldP spid="4" grpId="1" animBg="1"/>
      <p:bldP spid="4" grpId="2" animBg="1"/>
      <p:bldP spid="30" grpId="1"/>
      <p:bldP spid="30" grpId="2"/>
      <p:bldP spid="31" grpId="1"/>
      <p:bldP spid="31" grpId="2"/>
      <p:bldP spid="32" grpId="1"/>
      <p:bldP spid="32" grpId="2"/>
      <p:bldP spid="33" grpId="1"/>
      <p:bldP spid="33" grpId="2"/>
      <p:bldP spid="35" grpId="1"/>
      <p:bldP spid="35" grpId="2"/>
      <p:bldP spid="34" grpId="1"/>
      <p:bldP spid="34" grpId="2"/>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 name="图片 15"/>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15" name="图片 14"/>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TextBox 2"/>
          <p:cNvSpPr txBox="1"/>
          <p:nvPr>
            <p:custDataLst>
              <p:tags r:id="rId7"/>
            </p:custDataLst>
          </p:nvPr>
        </p:nvSpPr>
        <p:spPr>
          <a:xfrm>
            <a:off x="2571585" y="1029917"/>
            <a:ext cx="8683321" cy="1118870"/>
          </a:xfrm>
          <a:prstGeom prst="rect">
            <a:avLst/>
          </a:prstGeom>
        </p:spPr>
        <p:txBody>
          <a:bodyPr vert="horz" wrap="square" lIns="114300" tIns="57150" rIns="114300" bIns="57150" rtlCol="0" anchor="t" anchorCtr="0">
            <a:spAutoFit/>
          </a:bodyPr>
          <a:lstStyle/>
          <a:p>
            <a:pPr>
              <a:lnSpc>
                <a:spcPct val="77000"/>
              </a:lnSpc>
            </a:pPr>
            <a:r>
              <a:rPr lang="en-US" sz="8475" b="1">
                <a:solidFill>
                  <a:schemeClr val="accent1"/>
                </a:solidFill>
                <a:latin typeface="微软雅黑" panose="020B0503020204020204" charset="-122"/>
                <a:ea typeface="微软雅黑" panose="020B0503020204020204" charset="-122"/>
                <a:cs typeface="微软雅黑" panose="020B0503020204020204" charset="-122"/>
              </a:rPr>
              <a:t>02</a:t>
            </a:r>
            <a:endParaRPr lang="en-US" sz="847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3" name="TextBox 3"/>
          <p:cNvSpPr txBox="1"/>
          <p:nvPr/>
        </p:nvSpPr>
        <p:spPr>
          <a:xfrm>
            <a:off x="1097052" y="2763839"/>
            <a:ext cx="8024317" cy="959485"/>
          </a:xfrm>
          <a:prstGeom prst="rect">
            <a:avLst/>
          </a:prstGeom>
        </p:spPr>
        <p:txBody>
          <a:bodyPr vert="horz" wrap="square" lIns="114300" tIns="57150" rIns="114300" bIns="57150" rtlCol="0" anchor="t" anchorCtr="0">
            <a:spAutoFit/>
          </a:bodyPr>
          <a:lstStyle/>
          <a:p>
            <a:pPr>
              <a:lnSpc>
                <a:spcPct val="120000"/>
              </a:lnSpc>
            </a:pPr>
            <a:r>
              <a:rPr lang="en-US" sz="4575" b="1">
                <a:solidFill>
                  <a:srgbClr val="000000"/>
                </a:solidFill>
                <a:latin typeface="微软雅黑" panose="020B0503020204020204" charset="-122"/>
                <a:ea typeface="微软雅黑" panose="020B0503020204020204" charset="-122"/>
                <a:cs typeface="微软雅黑" panose="020B0503020204020204" charset="-122"/>
              </a:rPr>
              <a:t>需求理解</a:t>
            </a:r>
            <a:endParaRPr lang="en-US" sz="4575" b="1">
              <a:solidFill>
                <a:srgbClr val="000000"/>
              </a:solidFill>
              <a:latin typeface="微软雅黑" panose="020B0503020204020204" charset="-122"/>
              <a:ea typeface="微软雅黑" panose="020B0503020204020204" charset="-122"/>
              <a:cs typeface="微软雅黑" panose="020B0503020204020204" charset="-122"/>
            </a:endParaRPr>
          </a:p>
        </p:txBody>
      </p:sp>
    </p:spTree>
    <p:custDataLst>
      <p:tags r:id="rId8"/>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2" name="图片 31"/>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31" name="图片 30"/>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pic>
        <p:nvPicPr>
          <p:cNvPr id="2" name="Picture 2"/>
          <p:cNvPicPr>
            <a:picLocks noChangeAspect="1"/>
          </p:cNvPicPr>
          <p:nvPr/>
        </p:nvPicPr>
        <p:blipFill>
          <a:blip r:embed="rId7"/>
          <a:srcRect l="16667" r="16667"/>
          <a:stretch>
            <a:fillRect/>
          </a:stretch>
        </p:blipFill>
        <p:spPr>
          <a:xfrm>
            <a:off x="705128" y="1258733"/>
            <a:ext cx="5140491" cy="5140490"/>
          </a:xfrm>
          <a:prstGeom prst="roundRect">
            <a:avLst/>
          </a:prstGeom>
        </p:spPr>
      </p:pic>
      <p:sp>
        <p:nvSpPr>
          <p:cNvPr id="3" name="TextBox 3"/>
          <p:cNvSpPr txBox="1"/>
          <p:nvPr>
            <p:custDataLst>
              <p:tags r:id="rId8"/>
            </p:custDataLst>
          </p:nvPr>
        </p:nvSpPr>
        <p:spPr>
          <a:xfrm>
            <a:off x="6422466" y="1924848"/>
            <a:ext cx="5064406" cy="668020"/>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许多企业仍然依赖于传统的人力资源管理方法，这些方法效率低下，且无法准确预测未来的人力需求。</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4" name="TextBox 4"/>
          <p:cNvSpPr txBox="1"/>
          <p:nvPr>
            <p:custDataLst>
              <p:tags r:id="rId9"/>
            </p:custDataLst>
          </p:nvPr>
        </p:nvSpPr>
        <p:spPr>
          <a:xfrm>
            <a:off x="6422466" y="1539657"/>
            <a:ext cx="4169507" cy="304165"/>
          </a:xfrm>
          <a:prstGeom prst="rect">
            <a:avLst/>
          </a:prstGeom>
        </p:spPr>
        <p:txBody>
          <a:bodyPr vert="horz" wrap="square" lIns="114300" tIns="57150" rIns="114300" bIns="57150" rtlCol="0" anchor="t" anchorCtr="0">
            <a:spAutoFit/>
          </a:bodyPr>
          <a:lstStyle/>
          <a:p>
            <a:pPr>
              <a:lnSpc>
                <a:spcPct val="77000"/>
              </a:lnSpc>
            </a:pPr>
            <a:r>
              <a:rPr lang="en-US" sz="1605" b="1">
                <a:solidFill>
                  <a:schemeClr val="accent1"/>
                </a:solidFill>
                <a:latin typeface="微软雅黑" panose="020B0503020204020204" charset="-122"/>
                <a:ea typeface="微软雅黑" panose="020B0503020204020204" charset="-122"/>
                <a:cs typeface="微软雅黑" panose="020B0503020204020204" charset="-122"/>
              </a:rPr>
              <a:t>传统方法的依赖</a:t>
            </a:r>
            <a:endParaRPr lang="en-US" sz="160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5" name="TextBox 5"/>
          <p:cNvSpPr txBox="1"/>
          <p:nvPr>
            <p:custDataLst>
              <p:tags r:id="rId10"/>
            </p:custDataLst>
          </p:nvPr>
        </p:nvSpPr>
        <p:spPr>
          <a:xfrm>
            <a:off x="6422466" y="3539953"/>
            <a:ext cx="5064406" cy="668020"/>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没有科学的数据分析支持，企业难以做出及时、有效的人力资源调整，这可能导致资源的浪费或不足。</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6" name="TextBox 6"/>
          <p:cNvSpPr txBox="1"/>
          <p:nvPr>
            <p:custDataLst>
              <p:tags r:id="rId11"/>
            </p:custDataLst>
          </p:nvPr>
        </p:nvSpPr>
        <p:spPr>
          <a:xfrm>
            <a:off x="6422466" y="3191338"/>
            <a:ext cx="4169507" cy="304165"/>
          </a:xfrm>
          <a:prstGeom prst="rect">
            <a:avLst/>
          </a:prstGeom>
        </p:spPr>
        <p:txBody>
          <a:bodyPr vert="horz" wrap="square" lIns="114300" tIns="57150" rIns="114300" bIns="57150" rtlCol="0" anchor="t" anchorCtr="0">
            <a:spAutoFit/>
          </a:bodyPr>
          <a:lstStyle/>
          <a:p>
            <a:pPr>
              <a:lnSpc>
                <a:spcPct val="77000"/>
              </a:lnSpc>
            </a:pPr>
            <a:r>
              <a:rPr lang="en-US" sz="1605" b="1">
                <a:solidFill>
                  <a:schemeClr val="accent1"/>
                </a:solidFill>
                <a:latin typeface="微软雅黑" panose="020B0503020204020204" charset="-122"/>
                <a:ea typeface="微软雅黑" panose="020B0503020204020204" charset="-122"/>
                <a:cs typeface="微软雅黑" panose="020B0503020204020204" charset="-122"/>
              </a:rPr>
              <a:t>数据分析的缺乏</a:t>
            </a:r>
            <a:endParaRPr lang="en-US" sz="160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7" name="TextBox 7"/>
          <p:cNvSpPr txBox="1"/>
          <p:nvPr>
            <p:custDataLst>
              <p:tags r:id="rId12"/>
            </p:custDataLst>
          </p:nvPr>
        </p:nvSpPr>
        <p:spPr>
          <a:xfrm>
            <a:off x="6422466" y="5213997"/>
            <a:ext cx="5064406" cy="944880"/>
          </a:xfrm>
          <a:prstGeom prst="rect">
            <a:avLst/>
          </a:prstGeom>
        </p:spPr>
        <p:txBody>
          <a:bodyPr vert="horz" wrap="square" lIns="114300" tIns="57150" rIns="114300" bIns="57150" rtlCol="0" anchor="t" anchorCtr="0">
            <a:spAutoFit/>
          </a:bodyPr>
          <a:lstStyle/>
          <a:p>
            <a:pPr>
              <a:lnSpc>
                <a:spcPct val="12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由于缺乏准确预测，企业在面对市场变化时可能错失发展机遇或陷入不必要的成本浪费，从而影响整体运营效率和市场竞争力。</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8" name="TextBox 8"/>
          <p:cNvSpPr txBox="1"/>
          <p:nvPr>
            <p:custDataLst>
              <p:tags r:id="rId13"/>
            </p:custDataLst>
          </p:nvPr>
        </p:nvSpPr>
        <p:spPr>
          <a:xfrm>
            <a:off x="6422466" y="4823558"/>
            <a:ext cx="4169507" cy="304165"/>
          </a:xfrm>
          <a:prstGeom prst="rect">
            <a:avLst/>
          </a:prstGeom>
        </p:spPr>
        <p:txBody>
          <a:bodyPr vert="horz" wrap="square" lIns="114300" tIns="57150" rIns="114300" bIns="57150" rtlCol="0" anchor="t" anchorCtr="0">
            <a:spAutoFit/>
          </a:bodyPr>
          <a:lstStyle/>
          <a:p>
            <a:pPr>
              <a:lnSpc>
                <a:spcPct val="77000"/>
              </a:lnSpc>
            </a:pPr>
            <a:r>
              <a:rPr lang="en-US" sz="1605" b="1">
                <a:solidFill>
                  <a:schemeClr val="accent1"/>
                </a:solidFill>
                <a:latin typeface="微软雅黑" panose="020B0503020204020204" charset="-122"/>
                <a:ea typeface="微软雅黑" panose="020B0503020204020204" charset="-122"/>
                <a:cs typeface="微软雅黑" panose="020B0503020204020204" charset="-122"/>
              </a:rPr>
              <a:t>影响运营效率和市场竞争力</a:t>
            </a:r>
            <a:endParaRPr lang="en-US" sz="160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30" name="TextBox 30"/>
          <p:cNvSpPr txBox="1"/>
          <p:nvPr>
            <p:custDataLst>
              <p:tags r:id="rId14"/>
            </p:custDataLst>
          </p:nvPr>
        </p:nvSpPr>
        <p:spPr>
          <a:xfrm>
            <a:off x="1066800" y="100965"/>
            <a:ext cx="10001250" cy="893445"/>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现状分析</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spTree>
    <p:custDataLst>
      <p:tags r:id="rId1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p:bldP spid="6" grpId="1"/>
      <p:bldP spid="7" grpId="0"/>
      <p:bldP spid="7" grpId="1"/>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2" name="Picture 3"/>
          <p:cNvPicPr>
            <a:picLocks noChangeAspect="1"/>
          </p:cNvPicPr>
          <p:nvPr/>
        </p:nvPicPr>
        <p:blipFill>
          <a:blip r:embed="rId1">
            <a:alphaModFix amt="70000"/>
          </a:blip>
          <a:srcRect t="5566" b="5566"/>
          <a:stretch>
            <a:fillRect/>
          </a:stretch>
        </p:blipFill>
        <p:spPr>
          <a:xfrm>
            <a:off x="254635" y="1143000"/>
            <a:ext cx="5036185" cy="5733415"/>
          </a:xfrm>
          <a:prstGeom prst="parallelogram">
            <a:avLst/>
          </a:prstGeom>
        </p:spPr>
      </p:pic>
      <p:pic>
        <p:nvPicPr>
          <p:cNvPr id="45" name="图片 44"/>
          <p:cNvPicPr/>
          <p:nvPr userDrawn="1">
            <p:custDataLst>
              <p:tags r:id="rId2"/>
            </p:custDataLst>
          </p:nvPr>
        </p:nvPicPr>
        <p:blipFill>
          <a:blip r:embed="rId3" r:link="rId4"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44" name="图片 43"/>
          <p:cNvPicPr/>
          <p:nvPr userDrawn="1">
            <p:custDataLst>
              <p:tags r:id="rId5"/>
            </p:custDataLst>
          </p:nvPr>
        </p:nvPicPr>
        <p:blipFill>
          <a:blip r:embed="rId6" r:link="rId7"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4" name="TextBox 4"/>
          <p:cNvSpPr txBox="1"/>
          <p:nvPr>
            <p:custDataLst>
              <p:tags r:id="rId8"/>
            </p:custDataLst>
          </p:nvPr>
        </p:nvSpPr>
        <p:spPr>
          <a:xfrm>
            <a:off x="5168716" y="1219321"/>
            <a:ext cx="6288526" cy="748665"/>
          </a:xfrm>
          <a:prstGeom prst="rect">
            <a:avLst/>
          </a:prstGeom>
        </p:spPr>
        <p:txBody>
          <a:bodyPr vert="horz" wrap="square" lIns="123825" tIns="123825" rIns="57150" bIns="123825" rtlCol="0" anchor="t" anchorCtr="0">
            <a:spAutoFit/>
          </a:bodyPr>
          <a:lstStyle/>
          <a:p>
            <a:pPr>
              <a:lnSpc>
                <a:spcPct val="14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提高预测准确性</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5" name="AutoShape 5"/>
          <p:cNvSpPr/>
          <p:nvPr>
            <p:custDataLst>
              <p:tags r:id="rId9"/>
            </p:custDataLst>
          </p:nvPr>
        </p:nvSpPr>
        <p:spPr>
          <a:xfrm>
            <a:off x="3908867" y="1360418"/>
            <a:ext cx="701468" cy="550104"/>
          </a:xfrm>
          <a:prstGeom prst="rect">
            <a:avLst/>
          </a:prstGeom>
          <a:solidFill>
            <a:schemeClr val="accent2">
              <a:alpha val="100000"/>
            </a:schemeClr>
          </a:solidFill>
        </p:spPr>
      </p:sp>
      <p:sp>
        <p:nvSpPr>
          <p:cNvPr id="6" name="AutoShape 6"/>
          <p:cNvSpPr/>
          <p:nvPr>
            <p:custDataLst>
              <p:tags r:id="rId10"/>
            </p:custDataLst>
          </p:nvPr>
        </p:nvSpPr>
        <p:spPr>
          <a:xfrm>
            <a:off x="4351619" y="1360418"/>
            <a:ext cx="550104" cy="550104"/>
          </a:xfrm>
          <a:prstGeom prst="ellipse">
            <a:avLst/>
          </a:prstGeom>
          <a:solidFill>
            <a:schemeClr val="accent2"/>
          </a:solidFill>
        </p:spPr>
      </p:sp>
      <p:sp>
        <p:nvSpPr>
          <p:cNvPr id="7" name="AutoShape 7"/>
          <p:cNvSpPr/>
          <p:nvPr>
            <p:custDataLst>
              <p:tags r:id="rId11"/>
            </p:custDataLst>
          </p:nvPr>
        </p:nvSpPr>
        <p:spPr>
          <a:xfrm>
            <a:off x="3633815" y="1360418"/>
            <a:ext cx="550104" cy="550104"/>
          </a:xfrm>
          <a:prstGeom prst="ellipse">
            <a:avLst/>
          </a:prstGeom>
          <a:solidFill>
            <a:schemeClr val="accent2"/>
          </a:solidFill>
        </p:spPr>
      </p:sp>
      <p:sp>
        <p:nvSpPr>
          <p:cNvPr id="8" name="TextBox 8"/>
          <p:cNvSpPr txBox="1"/>
          <p:nvPr/>
        </p:nvSpPr>
        <p:spPr>
          <a:xfrm>
            <a:off x="3810637" y="1233134"/>
            <a:ext cx="799698" cy="784860"/>
          </a:xfrm>
          <a:prstGeom prst="rect">
            <a:avLst/>
          </a:prstGeom>
        </p:spPr>
        <p:txBody>
          <a:bodyPr vert="horz" wrap="square" lIns="123825" tIns="123825" rIns="57150" bIns="123825" rtlCol="0" anchor="t" anchorCtr="0">
            <a:spAutoFit/>
          </a:bodyPr>
          <a:lstStyle/>
          <a:p>
            <a:pPr algn="ctr">
              <a:lnSpc>
                <a:spcPct val="150000"/>
              </a:lnSpc>
            </a:pPr>
            <a:r>
              <a:rPr lang="en-US" sz="2325" b="1">
                <a:solidFill>
                  <a:srgbClr val="FFFFFF"/>
                </a:solidFill>
                <a:latin typeface="微软雅黑" panose="020B0503020204020204" charset="-122"/>
                <a:ea typeface="微软雅黑" panose="020B0503020204020204" charset="-122"/>
                <a:cs typeface="微软雅黑" panose="020B0503020204020204" charset="-122"/>
              </a:rPr>
              <a:t>01</a:t>
            </a:r>
            <a:endParaRPr lang="en-US" sz="232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9" name="TextBox 9"/>
          <p:cNvSpPr txBox="1"/>
          <p:nvPr>
            <p:custDataLst>
              <p:tags r:id="rId12"/>
            </p:custDataLst>
          </p:nvPr>
        </p:nvSpPr>
        <p:spPr>
          <a:xfrm>
            <a:off x="5272221" y="1692114"/>
            <a:ext cx="6124237" cy="1285875"/>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通过整合企业的财务数据、人员数据、订单数据以及行业趋势数据，利用先进的数据分析技术提高人力需求预测的准确性，从而有效降低人力资源管理的风险。</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0" name="TextBox 10"/>
          <p:cNvSpPr txBox="1"/>
          <p:nvPr>
            <p:custDataLst>
              <p:tags r:id="rId13"/>
            </p:custDataLst>
          </p:nvPr>
        </p:nvSpPr>
        <p:spPr>
          <a:xfrm>
            <a:off x="4832636" y="2904135"/>
            <a:ext cx="6288526" cy="748665"/>
          </a:xfrm>
          <a:prstGeom prst="rect">
            <a:avLst/>
          </a:prstGeom>
        </p:spPr>
        <p:txBody>
          <a:bodyPr vert="horz" wrap="square" lIns="123825" tIns="123825" rIns="57150" bIns="123825" rtlCol="0" anchor="t" anchorCtr="0">
            <a:spAutoFit/>
          </a:bodyPr>
          <a:lstStyle/>
          <a:p>
            <a:pPr>
              <a:lnSpc>
                <a:spcPct val="14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支持决策制定</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1" name="AutoShape 11"/>
          <p:cNvSpPr/>
          <p:nvPr>
            <p:custDataLst>
              <p:tags r:id="rId14"/>
            </p:custDataLst>
          </p:nvPr>
        </p:nvSpPr>
        <p:spPr>
          <a:xfrm>
            <a:off x="3469283" y="3099207"/>
            <a:ext cx="701468" cy="550104"/>
          </a:xfrm>
          <a:prstGeom prst="rect">
            <a:avLst/>
          </a:prstGeom>
          <a:solidFill>
            <a:schemeClr val="accent2">
              <a:alpha val="100000"/>
            </a:schemeClr>
          </a:solidFill>
        </p:spPr>
      </p:sp>
      <p:sp>
        <p:nvSpPr>
          <p:cNvPr id="12" name="AutoShape 12"/>
          <p:cNvSpPr/>
          <p:nvPr>
            <p:custDataLst>
              <p:tags r:id="rId15"/>
            </p:custDataLst>
          </p:nvPr>
        </p:nvSpPr>
        <p:spPr>
          <a:xfrm>
            <a:off x="3912035" y="3099207"/>
            <a:ext cx="550104" cy="550104"/>
          </a:xfrm>
          <a:prstGeom prst="ellipse">
            <a:avLst/>
          </a:prstGeom>
          <a:solidFill>
            <a:schemeClr val="accent2">
              <a:alpha val="100000"/>
            </a:schemeClr>
          </a:solidFill>
        </p:spPr>
      </p:sp>
      <p:sp>
        <p:nvSpPr>
          <p:cNvPr id="13" name="AutoShape 13"/>
          <p:cNvSpPr/>
          <p:nvPr>
            <p:custDataLst>
              <p:tags r:id="rId16"/>
            </p:custDataLst>
          </p:nvPr>
        </p:nvSpPr>
        <p:spPr>
          <a:xfrm>
            <a:off x="3194231" y="3099207"/>
            <a:ext cx="550104" cy="550104"/>
          </a:xfrm>
          <a:prstGeom prst="ellipse">
            <a:avLst/>
          </a:prstGeom>
          <a:solidFill>
            <a:schemeClr val="accent2">
              <a:alpha val="100000"/>
            </a:schemeClr>
          </a:solidFill>
        </p:spPr>
      </p:sp>
      <p:sp>
        <p:nvSpPr>
          <p:cNvPr id="14" name="TextBox 14"/>
          <p:cNvSpPr txBox="1"/>
          <p:nvPr/>
        </p:nvSpPr>
        <p:spPr>
          <a:xfrm>
            <a:off x="3249042" y="2971923"/>
            <a:ext cx="1102577" cy="784860"/>
          </a:xfrm>
          <a:prstGeom prst="rect">
            <a:avLst/>
          </a:prstGeom>
        </p:spPr>
        <p:txBody>
          <a:bodyPr vert="horz" wrap="square" lIns="123825" tIns="123825" rIns="57150" bIns="123825" rtlCol="0" anchor="t" anchorCtr="0">
            <a:spAutoFit/>
          </a:bodyPr>
          <a:lstStyle/>
          <a:p>
            <a:pPr algn="ctr">
              <a:lnSpc>
                <a:spcPct val="150000"/>
              </a:lnSpc>
            </a:pPr>
            <a:r>
              <a:rPr lang="en-US" sz="2325" b="1">
                <a:solidFill>
                  <a:srgbClr val="FFFFFF"/>
                </a:solidFill>
                <a:latin typeface="微软雅黑" panose="020B0503020204020204" charset="-122"/>
                <a:ea typeface="微软雅黑" panose="020B0503020204020204" charset="-122"/>
                <a:cs typeface="微软雅黑" panose="020B0503020204020204" charset="-122"/>
              </a:rPr>
              <a:t>02</a:t>
            </a:r>
            <a:endParaRPr lang="en-US" sz="232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15" name="TextBox 15"/>
          <p:cNvSpPr txBox="1"/>
          <p:nvPr>
            <p:custDataLst>
              <p:tags r:id="rId17"/>
            </p:custDataLst>
          </p:nvPr>
        </p:nvSpPr>
        <p:spPr>
          <a:xfrm>
            <a:off x="4832636" y="3430903"/>
            <a:ext cx="6124237" cy="1285875"/>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为企业提供科学的人力资源配置建议，基于数据分析结果和市场趋势，帮助企业作出更加合理的人力资源规划和决策，以应对市场竞争和业务变化。</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16" name="TextBox 16"/>
          <p:cNvSpPr txBox="1"/>
          <p:nvPr>
            <p:custDataLst>
              <p:tags r:id="rId18"/>
            </p:custDataLst>
          </p:nvPr>
        </p:nvSpPr>
        <p:spPr>
          <a:xfrm>
            <a:off x="4431562" y="4642924"/>
            <a:ext cx="6288526" cy="748665"/>
          </a:xfrm>
          <a:prstGeom prst="rect">
            <a:avLst/>
          </a:prstGeom>
        </p:spPr>
        <p:txBody>
          <a:bodyPr vert="horz" wrap="square" lIns="123825" tIns="123825" rIns="57150" bIns="123825" rtlCol="0" anchor="t" anchorCtr="0">
            <a:spAutoFit/>
          </a:bodyPr>
          <a:lstStyle/>
          <a:p>
            <a:pPr>
              <a:lnSpc>
                <a:spcPct val="140000"/>
              </a:lnSpc>
            </a:pPr>
            <a:r>
              <a:rPr lang="en-US" sz="2325" b="1">
                <a:solidFill>
                  <a:schemeClr val="accent1"/>
                </a:solidFill>
                <a:latin typeface="微软雅黑" panose="020B0503020204020204" charset="-122"/>
                <a:ea typeface="微软雅黑" panose="020B0503020204020204" charset="-122"/>
                <a:cs typeface="微软雅黑" panose="020B0503020204020204" charset="-122"/>
              </a:rPr>
              <a:t>优化运营效率</a:t>
            </a:r>
            <a:endParaRPr lang="en-US" sz="2325" b="1">
              <a:solidFill>
                <a:schemeClr val="accent1"/>
              </a:solidFill>
              <a:latin typeface="微软雅黑" panose="020B0503020204020204" charset="-122"/>
              <a:ea typeface="微软雅黑" panose="020B0503020204020204" charset="-122"/>
              <a:cs typeface="微软雅黑" panose="020B0503020204020204" charset="-122"/>
            </a:endParaRPr>
          </a:p>
        </p:txBody>
      </p:sp>
      <p:sp>
        <p:nvSpPr>
          <p:cNvPr id="17" name="AutoShape 17"/>
          <p:cNvSpPr/>
          <p:nvPr>
            <p:custDataLst>
              <p:tags r:id="rId19"/>
            </p:custDataLst>
          </p:nvPr>
        </p:nvSpPr>
        <p:spPr>
          <a:xfrm>
            <a:off x="3068208" y="4837996"/>
            <a:ext cx="701468" cy="550104"/>
          </a:xfrm>
          <a:prstGeom prst="rect">
            <a:avLst/>
          </a:prstGeom>
          <a:solidFill>
            <a:schemeClr val="accent2">
              <a:alpha val="100000"/>
            </a:schemeClr>
          </a:solidFill>
        </p:spPr>
      </p:sp>
      <p:sp>
        <p:nvSpPr>
          <p:cNvPr id="18" name="AutoShape 18"/>
          <p:cNvSpPr/>
          <p:nvPr>
            <p:custDataLst>
              <p:tags r:id="rId20"/>
            </p:custDataLst>
          </p:nvPr>
        </p:nvSpPr>
        <p:spPr>
          <a:xfrm>
            <a:off x="3510960" y="4837996"/>
            <a:ext cx="550104" cy="550104"/>
          </a:xfrm>
          <a:prstGeom prst="ellipse">
            <a:avLst/>
          </a:prstGeom>
          <a:solidFill>
            <a:schemeClr val="accent2">
              <a:alpha val="100000"/>
            </a:schemeClr>
          </a:solidFill>
        </p:spPr>
      </p:sp>
      <p:sp>
        <p:nvSpPr>
          <p:cNvPr id="19" name="AutoShape 19"/>
          <p:cNvSpPr/>
          <p:nvPr>
            <p:custDataLst>
              <p:tags r:id="rId21"/>
            </p:custDataLst>
          </p:nvPr>
        </p:nvSpPr>
        <p:spPr>
          <a:xfrm>
            <a:off x="2793156" y="4837996"/>
            <a:ext cx="550104" cy="550104"/>
          </a:xfrm>
          <a:prstGeom prst="ellipse">
            <a:avLst/>
          </a:prstGeom>
          <a:solidFill>
            <a:schemeClr val="accent2"/>
          </a:solidFill>
        </p:spPr>
      </p:sp>
      <p:sp>
        <p:nvSpPr>
          <p:cNvPr id="20" name="TextBox 20"/>
          <p:cNvSpPr txBox="1"/>
          <p:nvPr/>
        </p:nvSpPr>
        <p:spPr>
          <a:xfrm>
            <a:off x="2878500" y="4710712"/>
            <a:ext cx="1115711" cy="784860"/>
          </a:xfrm>
          <a:prstGeom prst="rect">
            <a:avLst/>
          </a:prstGeom>
        </p:spPr>
        <p:txBody>
          <a:bodyPr vert="horz" wrap="square" lIns="123825" tIns="123825" rIns="57150" bIns="123825" rtlCol="0" anchor="t" anchorCtr="0">
            <a:spAutoFit/>
          </a:bodyPr>
          <a:lstStyle/>
          <a:p>
            <a:pPr algn="ctr">
              <a:lnSpc>
                <a:spcPct val="150000"/>
              </a:lnSpc>
            </a:pPr>
            <a:r>
              <a:rPr lang="en-US" sz="2325" b="1">
                <a:solidFill>
                  <a:srgbClr val="FFFFFF"/>
                </a:solidFill>
                <a:latin typeface="微软雅黑" panose="020B0503020204020204" charset="-122"/>
                <a:ea typeface="微软雅黑" panose="020B0503020204020204" charset="-122"/>
                <a:cs typeface="微软雅黑" panose="020B0503020204020204" charset="-122"/>
              </a:rPr>
              <a:t>03</a:t>
            </a:r>
            <a:endParaRPr lang="en-US" sz="2325" b="1">
              <a:solidFill>
                <a:srgbClr val="FFFFFF"/>
              </a:solidFill>
              <a:latin typeface="微软雅黑" panose="020B0503020204020204" charset="-122"/>
              <a:ea typeface="微软雅黑" panose="020B0503020204020204" charset="-122"/>
              <a:cs typeface="微软雅黑" panose="020B0503020204020204" charset="-122"/>
            </a:endParaRPr>
          </a:p>
        </p:txBody>
      </p:sp>
      <p:sp>
        <p:nvSpPr>
          <p:cNvPr id="21" name="TextBox 21"/>
          <p:cNvSpPr txBox="1"/>
          <p:nvPr>
            <p:custDataLst>
              <p:tags r:id="rId22"/>
            </p:custDataLst>
          </p:nvPr>
        </p:nvSpPr>
        <p:spPr>
          <a:xfrm>
            <a:off x="4431562" y="5169692"/>
            <a:ext cx="6124237" cy="939800"/>
          </a:xfrm>
          <a:prstGeom prst="rect">
            <a:avLst/>
          </a:prstGeom>
        </p:spPr>
        <p:txBody>
          <a:bodyPr vert="horz" wrap="square" lIns="123825" tIns="123825" rIns="57150" bIns="123825" rtlCol="0" anchor="t" anchorCtr="0">
            <a:spAutoFit/>
          </a:bodyPr>
          <a:lstStyle/>
          <a:p>
            <a:pPr>
              <a:lnSpc>
                <a:spcPct val="150000"/>
              </a:lnSpc>
            </a:pPr>
            <a:r>
              <a:rPr lang="en-US" sz="1500">
                <a:solidFill>
                  <a:schemeClr val="dk1"/>
                </a:solidFill>
                <a:latin typeface="微软雅黑" panose="020B0503020204020204" charset="-122"/>
                <a:ea typeface="微软雅黑" panose="020B0503020204020204" charset="-122"/>
                <a:cs typeface="微软雅黑" panose="020B0503020204020204" charset="-122"/>
              </a:rPr>
              <a:t>通过自动化的数据处理和分析，提高企业人力资源管理的效率，减少因人力资源不匹配造成的浪费，从而实现成本控制和效益最大化。</a:t>
            </a:r>
            <a:endParaRPr lang="en-US" sz="150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43" name="TextBox 43"/>
          <p:cNvSpPr txBox="1"/>
          <p:nvPr>
            <p:custDataLst>
              <p:tags r:id="rId23"/>
            </p:custDataLst>
          </p:nvPr>
        </p:nvSpPr>
        <p:spPr>
          <a:xfrm>
            <a:off x="1094740" y="93980"/>
            <a:ext cx="10001250" cy="893445"/>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建设目标</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spTree>
    <p:custDataLst>
      <p:tags r:id="rId2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P spid="8" grpId="1"/>
      <p:bldP spid="9" grpId="0"/>
      <p:bldP spid="9" grpId="1"/>
      <p:bldP spid="10" grpId="0"/>
      <p:bldP spid="10" grpId="1"/>
      <p:bldP spid="14" grpId="0"/>
      <p:bldP spid="14" grpId="1"/>
      <p:bldP spid="15" grpId="0"/>
      <p:bldP spid="15" grpId="1"/>
      <p:bldP spid="16" grpId="0"/>
      <p:bldP spid="16" grpId="1"/>
      <p:bldP spid="20" grpId="0"/>
      <p:bldP spid="20" grpId="1"/>
      <p:bldP spid="21" grpId="0"/>
      <p:bldP spid="21"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0" name="图片 29"/>
          <p:cNvPicPr/>
          <p:nvPr userDrawn="1">
            <p:custDataLst>
              <p:tags r:id="rId1"/>
            </p:custDataLst>
          </p:nvPr>
        </p:nvPicPr>
        <p:blipFill>
          <a:blip r:embed="rId2" r:link="rId3" cstate="print">
            <a:extLst>
              <a:ext uri="{28A0092B-C50C-407E-A947-70E740481C1C}">
                <a14:useLocalDpi xmlns:a14="http://schemas.microsoft.com/office/drawing/2010/main" val="0"/>
              </a:ext>
            </a:extLst>
          </a:blip>
          <a:stretch>
            <a:fillRect/>
          </a:stretch>
        </p:blipFill>
        <p:spPr>
          <a:xfrm>
            <a:off x="0" y="0"/>
            <a:ext cx="720090" cy="682332"/>
          </a:xfrm>
          <a:prstGeom prst="rect">
            <a:avLst/>
          </a:prstGeom>
        </p:spPr>
      </p:pic>
      <p:pic>
        <p:nvPicPr>
          <p:cNvPr id="29" name="图片 28"/>
          <p:cNvPicPr/>
          <p:nvPr userDrawn="1">
            <p:custDataLst>
              <p:tags r:id="rId4"/>
            </p:custDataLst>
          </p:nvPr>
        </p:nvPicPr>
        <p:blipFill>
          <a:blip r:embed="rId5" r:link="rId6" cstate="print">
            <a:extLst>
              <a:ext uri="{28A0092B-C50C-407E-A947-70E740481C1C}">
                <a14:useLocalDpi xmlns:a14="http://schemas.microsoft.com/office/drawing/2010/main" val="0"/>
              </a:ext>
            </a:extLst>
          </a:blip>
          <a:stretch>
            <a:fillRect/>
          </a:stretch>
        </p:blipFill>
        <p:spPr>
          <a:xfrm>
            <a:off x="11471910" y="0"/>
            <a:ext cx="720090" cy="611299"/>
          </a:xfrm>
          <a:prstGeom prst="rect">
            <a:avLst/>
          </a:prstGeom>
        </p:spPr>
      </p:pic>
      <p:sp>
        <p:nvSpPr>
          <p:cNvPr id="2" name="AutoShape 2"/>
          <p:cNvSpPr/>
          <p:nvPr>
            <p:custDataLst>
              <p:tags r:id="rId7"/>
            </p:custDataLst>
          </p:nvPr>
        </p:nvSpPr>
        <p:spPr>
          <a:xfrm>
            <a:off x="1251956" y="1859223"/>
            <a:ext cx="3680862" cy="3680862"/>
          </a:xfrm>
          <a:prstGeom prst="ellipse">
            <a:avLst/>
          </a:prstGeom>
          <a:solidFill>
            <a:schemeClr val="accent2">
              <a:alpha val="100000"/>
            </a:schemeClr>
          </a:solidFill>
        </p:spPr>
      </p:sp>
      <p:sp>
        <p:nvSpPr>
          <p:cNvPr id="3" name="AutoShape 3"/>
          <p:cNvSpPr/>
          <p:nvPr>
            <p:custDataLst>
              <p:tags r:id="rId8"/>
            </p:custDataLst>
          </p:nvPr>
        </p:nvSpPr>
        <p:spPr>
          <a:xfrm>
            <a:off x="0" y="1859223"/>
            <a:ext cx="3004065" cy="3680862"/>
          </a:xfrm>
          <a:prstGeom prst="rect">
            <a:avLst/>
          </a:prstGeom>
          <a:solidFill>
            <a:schemeClr val="accent2">
              <a:alpha val="100000"/>
              <a:lumMod val="60000"/>
              <a:lumOff val="40000"/>
            </a:schemeClr>
          </a:solidFill>
        </p:spPr>
      </p:sp>
      <p:sp>
        <p:nvSpPr>
          <p:cNvPr id="4" name="AutoShape 4"/>
          <p:cNvSpPr/>
          <p:nvPr/>
        </p:nvSpPr>
        <p:spPr>
          <a:xfrm>
            <a:off x="1599244" y="2206511"/>
            <a:ext cx="2986286" cy="2986286"/>
          </a:xfrm>
          <a:prstGeom prst="ellipse">
            <a:avLst/>
          </a:prstGeom>
          <a:noFill/>
        </p:spPr>
      </p:sp>
      <p:sp>
        <p:nvSpPr>
          <p:cNvPr id="5" name="TextBox 5"/>
          <p:cNvSpPr txBox="1"/>
          <p:nvPr/>
        </p:nvSpPr>
        <p:spPr>
          <a:xfrm>
            <a:off x="5007849" y="1566054"/>
            <a:ext cx="6546745" cy="4815840"/>
          </a:xfrm>
          <a:prstGeom prst="rect">
            <a:avLst/>
          </a:prstGeom>
        </p:spPr>
        <p:txBody>
          <a:bodyPr vert="horz" wrap="square" lIns="123825" tIns="123825" rIns="57150" bIns="123825" rtlCol="0" anchor="t" anchorCtr="0">
            <a:normAutofit/>
          </a:bodyPr>
          <a:lstStyle/>
          <a:p>
            <a:pPr>
              <a:lnSpc>
                <a:spcPct val="186000"/>
              </a:lnSpc>
            </a:pPr>
            <a:r>
              <a:rPr lang="en-US" sz="1500" b="1">
                <a:solidFill>
                  <a:srgbClr val="000000"/>
                </a:solidFill>
                <a:latin typeface="微软雅黑" panose="020B0503020204020204" charset="-122"/>
                <a:ea typeface="微软雅黑" panose="020B0503020204020204" charset="-122"/>
                <a:cs typeface="微软雅黑" panose="020B0503020204020204" charset="-122"/>
              </a:rPr>
              <a:t>数据收集与输入</a:t>
            </a:r>
            <a:endParaRPr lang="en-US" sz="1500" b="1">
              <a:solidFill>
                <a:srgbClr val="000000"/>
              </a:solidFill>
              <a:latin typeface="微软雅黑" panose="020B0503020204020204" charset="-122"/>
              <a:ea typeface="微软雅黑" panose="020B0503020204020204" charset="-122"/>
              <a:cs typeface="微软雅黑" panose="020B0503020204020204" charset="-122"/>
            </a:endParaRPr>
          </a:p>
          <a:p>
            <a:pPr>
              <a:lnSpc>
                <a:spcPct val="186000"/>
              </a:lnSpc>
            </a:pPr>
            <a:r>
              <a:rPr lang="zh-CN" altLang="en-US" sz="1500">
                <a:solidFill>
                  <a:srgbClr val="000000"/>
                </a:solidFill>
                <a:latin typeface="微软雅黑" panose="020B0503020204020204" charset="-122"/>
                <a:ea typeface="微软雅黑" panose="020B0503020204020204" charset="-122"/>
                <a:cs typeface="微软雅黑" panose="020B0503020204020204" charset="-122"/>
              </a:rPr>
              <a:t>建设</a:t>
            </a:r>
            <a:r>
              <a:rPr lang="en-US" sz="1500">
                <a:solidFill>
                  <a:srgbClr val="000000"/>
                </a:solidFill>
                <a:latin typeface="微软雅黑" panose="020B0503020204020204" charset="-122"/>
                <a:ea typeface="微软雅黑" panose="020B0503020204020204" charset="-122"/>
                <a:cs typeface="微软雅黑" panose="020B0503020204020204" charset="-122"/>
              </a:rPr>
              <a:t>一个用户友好的界面，让用户能够轻松输入企业的财务数据、人员信息及订单数据，同时支持数据的自动化导入和整合。</a:t>
            </a:r>
            <a:endParaRPr lang="en-US" sz="1500">
              <a:solidFill>
                <a:srgbClr val="000000"/>
              </a:solidFill>
              <a:latin typeface="微软雅黑" panose="020B0503020204020204" charset="-122"/>
              <a:ea typeface="微软雅黑" panose="020B0503020204020204" charset="-122"/>
              <a:cs typeface="微软雅黑" panose="020B0503020204020204" charset="-122"/>
            </a:endParaRPr>
          </a:p>
          <a:p>
            <a:pPr>
              <a:lnSpc>
                <a:spcPct val="186000"/>
              </a:lnSpc>
            </a:pPr>
            <a:r>
              <a:rPr lang="en-US" sz="1500" b="1">
                <a:solidFill>
                  <a:srgbClr val="000000"/>
                </a:solidFill>
                <a:latin typeface="微软雅黑" panose="020B0503020204020204" charset="-122"/>
                <a:ea typeface="微软雅黑" panose="020B0503020204020204" charset="-122"/>
                <a:cs typeface="微软雅黑" panose="020B0503020204020204" charset="-122"/>
              </a:rPr>
              <a:t>数据分析与拟合</a:t>
            </a:r>
            <a:endParaRPr lang="en-US" sz="1500" b="1">
              <a:solidFill>
                <a:srgbClr val="000000"/>
              </a:solidFill>
              <a:latin typeface="微软雅黑" panose="020B0503020204020204" charset="-122"/>
              <a:ea typeface="微软雅黑" panose="020B0503020204020204" charset="-122"/>
              <a:cs typeface="微软雅黑" panose="020B0503020204020204" charset="-122"/>
            </a:endParaRPr>
          </a:p>
          <a:p>
            <a:pPr>
              <a:lnSpc>
                <a:spcPct val="186000"/>
              </a:lnSpc>
            </a:pPr>
            <a:r>
              <a:rPr lang="en-US" sz="1500">
                <a:solidFill>
                  <a:srgbClr val="000000"/>
                </a:solidFill>
                <a:latin typeface="微软雅黑" panose="020B0503020204020204" charset="-122"/>
                <a:ea typeface="微软雅黑" panose="020B0503020204020204" charset="-122"/>
                <a:cs typeface="微软雅黑" panose="020B0503020204020204" charset="-122"/>
              </a:rPr>
              <a:t>系统能够自动拟合这些数据，分析企业内部的人力波动幅度和行业的效益输出曲线，</a:t>
            </a:r>
            <a:r>
              <a:rPr lang="zh-CN" altLang="en-US" sz="1500">
                <a:solidFill>
                  <a:srgbClr val="000000"/>
                </a:solidFill>
                <a:latin typeface="微软雅黑" panose="020B0503020204020204" charset="-122"/>
                <a:ea typeface="微软雅黑" panose="020B0503020204020204" charset="-122"/>
                <a:cs typeface="微软雅黑" panose="020B0503020204020204" charset="-122"/>
              </a:rPr>
              <a:t>并采用先进的人工智能技术，</a:t>
            </a:r>
            <a:r>
              <a:rPr lang="en-US" sz="1500">
                <a:solidFill>
                  <a:srgbClr val="000000"/>
                </a:solidFill>
                <a:latin typeface="微软雅黑" panose="020B0503020204020204" charset="-122"/>
                <a:ea typeface="微软雅黑" panose="020B0503020204020204" charset="-122"/>
                <a:cs typeface="微软雅黑" panose="020B0503020204020204" charset="-122"/>
              </a:rPr>
              <a:t>以便更精准地预测未来的人力需求。</a:t>
            </a:r>
            <a:endParaRPr lang="en-US" sz="1500">
              <a:solidFill>
                <a:srgbClr val="000000"/>
              </a:solidFill>
              <a:latin typeface="微软雅黑" panose="020B0503020204020204" charset="-122"/>
              <a:ea typeface="微软雅黑" panose="020B0503020204020204" charset="-122"/>
              <a:cs typeface="微软雅黑" panose="020B0503020204020204" charset="-122"/>
            </a:endParaRPr>
          </a:p>
          <a:p>
            <a:pPr>
              <a:lnSpc>
                <a:spcPct val="186000"/>
              </a:lnSpc>
            </a:pPr>
            <a:r>
              <a:rPr lang="en-US" sz="1500" b="1">
                <a:solidFill>
                  <a:srgbClr val="000000"/>
                </a:solidFill>
                <a:latin typeface="微软雅黑" panose="020B0503020204020204" charset="-122"/>
                <a:ea typeface="微软雅黑" panose="020B0503020204020204" charset="-122"/>
                <a:cs typeface="微软雅黑" panose="020B0503020204020204" charset="-122"/>
              </a:rPr>
              <a:t>趋势预测与建议</a:t>
            </a:r>
            <a:endParaRPr lang="en-US" sz="1500" b="1">
              <a:solidFill>
                <a:srgbClr val="000000"/>
              </a:solidFill>
              <a:latin typeface="微软雅黑" panose="020B0503020204020204" charset="-122"/>
              <a:ea typeface="微软雅黑" panose="020B0503020204020204" charset="-122"/>
              <a:cs typeface="微软雅黑" panose="020B0503020204020204" charset="-122"/>
            </a:endParaRPr>
          </a:p>
          <a:p>
            <a:pPr>
              <a:lnSpc>
                <a:spcPct val="186000"/>
              </a:lnSpc>
            </a:pPr>
            <a:r>
              <a:rPr lang="en-US" sz="1500">
                <a:solidFill>
                  <a:srgbClr val="000000"/>
                </a:solidFill>
                <a:latin typeface="微软雅黑" panose="020B0503020204020204" charset="-122"/>
                <a:ea typeface="微软雅黑" panose="020B0503020204020204" charset="-122"/>
                <a:cs typeface="微软雅黑" panose="020B0503020204020204" charset="-122"/>
              </a:rPr>
              <a:t>基于数据分析结果，系统能够</a:t>
            </a:r>
            <a:r>
              <a:rPr lang="zh-CN" altLang="en-US" sz="1500">
                <a:solidFill>
                  <a:srgbClr val="000000"/>
                </a:solidFill>
                <a:latin typeface="微软雅黑" panose="020B0503020204020204" charset="-122"/>
                <a:ea typeface="微软雅黑" panose="020B0503020204020204" charset="-122"/>
                <a:cs typeface="微软雅黑" panose="020B0503020204020204" charset="-122"/>
              </a:rPr>
              <a:t>自动</a:t>
            </a:r>
            <a:r>
              <a:rPr lang="en-US" sz="1500">
                <a:solidFill>
                  <a:srgbClr val="000000"/>
                </a:solidFill>
                <a:latin typeface="微软雅黑" panose="020B0503020204020204" charset="-122"/>
                <a:ea typeface="微软雅黑" panose="020B0503020204020204" charset="-122"/>
                <a:cs typeface="微软雅黑" panose="020B0503020204020204" charset="-122"/>
              </a:rPr>
              <a:t>输出企业未来人力需求的预测曲线，并根据预测结果提出人力资源配置和招聘的建议，帮助企业做出更明智的决策。</a:t>
            </a:r>
            <a:endParaRPr lang="en-US" sz="1500">
              <a:solidFill>
                <a:srgbClr val="000000"/>
              </a:solidFill>
              <a:latin typeface="微软雅黑" panose="020B0503020204020204" charset="-122"/>
              <a:ea typeface="微软雅黑" panose="020B0503020204020204" charset="-122"/>
              <a:cs typeface="微软雅黑" panose="020B0503020204020204" charset="-122"/>
            </a:endParaRPr>
          </a:p>
        </p:txBody>
      </p:sp>
      <p:pic>
        <p:nvPicPr>
          <p:cNvPr id="6" name="Picture 6"/>
          <p:cNvPicPr>
            <a:picLocks noChangeAspect="1"/>
          </p:cNvPicPr>
          <p:nvPr/>
        </p:nvPicPr>
        <p:blipFill>
          <a:blip r:embed="rId9"/>
          <a:srcRect l="14966" r="14966"/>
          <a:stretch>
            <a:fillRect/>
          </a:stretch>
        </p:blipFill>
        <p:spPr>
          <a:xfrm>
            <a:off x="1524213" y="2251495"/>
            <a:ext cx="2896317" cy="2896317"/>
          </a:xfrm>
          <a:prstGeom prst="ellipse">
            <a:avLst/>
          </a:prstGeom>
        </p:spPr>
      </p:pic>
      <p:sp>
        <p:nvSpPr>
          <p:cNvPr id="28" name="TextBox 28"/>
          <p:cNvSpPr txBox="1"/>
          <p:nvPr>
            <p:custDataLst>
              <p:tags r:id="rId10"/>
            </p:custDataLst>
          </p:nvPr>
        </p:nvSpPr>
        <p:spPr>
          <a:xfrm>
            <a:off x="1094740" y="93980"/>
            <a:ext cx="10001250" cy="893445"/>
          </a:xfrm>
          <a:prstGeom prst="rect">
            <a:avLst/>
          </a:prstGeom>
        </p:spPr>
        <p:txBody>
          <a:bodyPr vert="horz" wrap="square" lIns="123825" tIns="123825" rIns="57150" bIns="123825" rtlCol="0" anchor="t" anchorCtr="0">
            <a:spAutoFit/>
          </a:bodyPr>
          <a:lstStyle/>
          <a:p>
            <a:pPr>
              <a:lnSpc>
                <a:spcPct val="140000"/>
              </a:lnSpc>
            </a:pPr>
            <a:r>
              <a:rPr lang="en-US" sz="3000" b="1">
                <a:solidFill>
                  <a:schemeClr val="accent1"/>
                </a:solidFill>
                <a:latin typeface="微软雅黑" panose="020B0503020204020204" charset="-122"/>
                <a:ea typeface="微软雅黑" panose="020B0503020204020204" charset="-122"/>
                <a:cs typeface="微软雅黑" panose="020B0503020204020204" charset="-122"/>
              </a:rPr>
              <a:t>需求分析</a:t>
            </a:r>
            <a:endParaRPr lang="en-US" sz="3000" b="1">
              <a:solidFill>
                <a:schemeClr val="accent1"/>
              </a:solidFill>
              <a:latin typeface="微软雅黑" panose="020B0503020204020204" charset="-122"/>
              <a:ea typeface="微软雅黑" panose="020B0503020204020204" charset="-122"/>
              <a:cs typeface="微软雅黑" panose="020B0503020204020204" charset="-122"/>
            </a:endParaRPr>
          </a:p>
        </p:txBody>
      </p:sp>
    </p:spTree>
    <p:custDataLst>
      <p:tags r:id="rId11"/>
    </p:custDataLst>
  </p:cSld>
  <p:clrMapOvr>
    <a:masterClrMapping/>
  </p:clrMapOvr>
</p:sld>
</file>

<file path=ppt/tags/tag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6*i*0"/>
  <p:tag name="KSO_WM_UNIT_BK_DARK_LIGHT" val="2"/>
  <p:tag name="KSO_WM_UNIT_LAYERLEVEL" val="1"/>
  <p:tag name="KSO_WM_TAG_VERSION" val="1.0"/>
  <p:tag name="KSO_WM_BEAUTIFY_FLAG" val="#wm#"/>
</p:tagLst>
</file>

<file path=ppt/tags/tag10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7*i*0"/>
  <p:tag name="KSO_WM_UNIT_BK_DARK_LIGHT" val="2"/>
  <p:tag name="KSO_WM_UNIT_LAYERLEVEL" val="1"/>
  <p:tag name="KSO_WM_TAG_VERSION" val="1.0"/>
  <p:tag name="KSO_WM_BEAUTIFY_FLAG" val="#wm#"/>
</p:tagLst>
</file>

<file path=ppt/tags/tag11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8*i*0"/>
  <p:tag name="KSO_WM_UNIT_BK_DARK_LIGHT" val="2"/>
  <p:tag name="KSO_WM_UNIT_LAYERLEVEL" val="1"/>
  <p:tag name="KSO_WM_TAG_VERSION" val="1.0"/>
  <p:tag name="KSO_WM_BEAUTIFY_FLAG" val="#wm#"/>
</p:tagLst>
</file>

<file path=ppt/tags/tag12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605"/>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605"/>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1.xml><?xml version="1.0" encoding="utf-8"?>
<p:tagLst xmlns:p="http://schemas.openxmlformats.org/presentationml/2006/main">
  <p:tag name="KSO_WM_TEMPLATE_THUMBS_INDEX" val="1、4、7、9、11、12、13、14、15、16、19、22、26、30、31"/>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605"/>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57.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VALUE" val="160"/>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VALUE" val="160"/>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50"/>
  <p:tag name="KSO_WM_TEMPLATE_CATEGORY" val="custom"/>
  <p:tag name="KSO_WM_TEMPLATE_INDEX" val="20233488"/>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VALUE" val="340"/>
  <p:tag name="KSO_WM_TEMPLATE_CATEGORY" val="custom"/>
  <p:tag name="KSO_WM_TEMPLATE_INDEX" val="20233488"/>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201.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88"/>
  <p:tag name="KSO_WM_TEMPLATE_THUMBS_INDEX" val="1、9"/>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4605_1*i*1"/>
  <p:tag name="KSO_WM_TEMPLATE_CATEGORY" val="custom"/>
  <p:tag name="KSO_WM_TEMPLATE_INDEX" val="2020460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04605_1*i*2"/>
  <p:tag name="KSO_WM_TEMPLATE_CATEGORY" val="custom"/>
  <p:tag name="KSO_WM_TEMPLATE_INDEX" val="20204605"/>
  <p:tag name="KSO_WM_UNIT_LAYERLEVEL" val="1"/>
  <p:tag name="KSO_WM_TAG_VERSION" val="1.0"/>
  <p:tag name="KSO_WM_BEAUTIFY_FLAG" val="#wm#"/>
  <p:tag name="KSO_WM_UNIT_TEXT_FILL_FORE_SCHEMECOLOR_INDEX_BRIGHTNESS" val="0"/>
  <p:tag name="KSO_WM_UNIT_TEXT_FILL_FORE_SCHEMECOLOR_INDEX" val="14"/>
  <p:tag name="KSO_WM_UNIT_TEXT_FILL_TYPE" val="1"/>
</p:tagLst>
</file>

<file path=ppt/tags/tag204.xml><?xml version="1.0" encoding="utf-8"?>
<p:tagLst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ustom20204605_1*a*1"/>
  <p:tag name="KSO_WM_TEMPLATE_CATEGORY" val="custom"/>
  <p:tag name="KSO_WM_TEMPLATE_INDEX" val="20204605"/>
  <p:tag name="KSO_WM_UNIT_LAYERLEVEL" val="1"/>
  <p:tag name="KSO_WM_TAG_VERSION" val="1.0"/>
  <p:tag name="KSO_WM_BEAUTIFY_FLAG" val="#wm#"/>
  <p:tag name="KSO_WM_UNIT_PRESET_TEXT" val="团队业绩报告"/>
  <p:tag name="KSO_WM_UNIT_ISNUMDGMTITLE" val="0"/>
  <p:tag name="KSO_WM_UNIT_TEXT_FILL_FORE_SCHEMECOLOR_INDEX_BRIGHTNESS" val="0.15"/>
  <p:tag name="KSO_WM_UNIT_TEXT_FILL_FORE_SCHEMECOLOR_INDEX" val="13"/>
  <p:tag name="KSO_WM_UNIT_TEXT_FILL_TYPE" val="1"/>
</p:tagLst>
</file>

<file path=ppt/tags/tag205.xml><?xml version="1.0" encoding="utf-8"?>
<p:tagLst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ID" val="custom20204605_1*b*1"/>
  <p:tag name="KSO_WM_TEMPLATE_CATEGORY" val="custom"/>
  <p:tag name="KSO_WM_TEMPLATE_INDEX" val="20204605"/>
  <p:tag name="KSO_WM_UNIT_LAYERLEVEL" val="1"/>
  <p:tag name="KSO_WM_TAG_VERSION" val="1.0"/>
  <p:tag name="KSO_WM_BEAUTIFY_FLAG" val="#wm#"/>
  <p:tag name="KSO_WM_UNIT_PRESET_TEXT" val="单击此处添加副标题内容"/>
  <p:tag name="KSO_WM_UNIT_ISNUMDGMTITLE" val="0"/>
  <p:tag name="KSO_WM_UNIT_TEXT_FILL_FORE_SCHEMECOLOR_INDEX_BRIGHTNESS" val="0.15"/>
  <p:tag name="KSO_WM_UNIT_TEXT_FILL_FORE_SCHEMECOLOR_INDEX" val="13"/>
  <p:tag name="KSO_WM_UNIT_TEXT_FILL_TYPE" val="1"/>
</p:tagLst>
</file>

<file path=ppt/tags/tag206.xml><?xml version="1.0" encoding="utf-8"?>
<p:tagLst xmlns:p="http://schemas.openxmlformats.org/presentationml/2006/main">
  <p:tag name="KSO_WM_TEMPLATE_THUMBS_INDEX" val="1、4、7、9、11、12、13、14、15、16、19、22、26、30、31"/>
  <p:tag name="KSO_WM_SLIDE_ID" val="custom20204605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4605"/>
  <p:tag name="KSO_WM_SLIDE_LAYOUT" val="a_b"/>
  <p:tag name="KSO_WM_SLIDE_LAYOUT_CNT" val="1_1"/>
</p:tagLst>
</file>

<file path=ppt/tags/tag207.xml><?xml version="1.0" encoding="utf-8"?>
<p:tagLst xmlns:p="http://schemas.openxmlformats.org/presentationml/2006/main">
  <p:tag name="KSO_WM_UNIT_ISCONTENTSTITLE" val="1"/>
  <p:tag name="KSO_WM_UNIT_NOCLEAR" val="0"/>
  <p:tag name="KSO_WM_UNIT_VALUE" val="3"/>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04605_5*a*1"/>
  <p:tag name="KSO_WM_TEMPLATE_CATEGORY" val="custom"/>
  <p:tag name="KSO_WM_TEMPLATE_INDEX" val="20204605"/>
  <p:tag name="KSO_WM_UNIT_LAYERLEVEL" val="1"/>
  <p:tag name="KSO_WM_TAG_VERSION" val="1.0"/>
  <p:tag name="KSO_WM_BEAUTIFY_FLAG" val="#wm#"/>
  <p:tag name="KSO_WM_UNIT_PRESET_TEXT" val="目录"/>
  <p:tag name="KSO_WM_UNIT_ISNUMDGMTITLE" val="0"/>
  <p:tag name="KSO_WM_UNIT_TEXT_FILL_FORE_SCHEMECOLOR_INDEX_BRIGHTNESS" val="0.15"/>
  <p:tag name="KSO_WM_UNIT_TEXT_FILL_FORE_SCHEMECOLOR_INDEX" val="13"/>
  <p:tag name="KSO_WM_UNIT_TEXT_FILL_TYPE" val="1"/>
  <p:tag name="KSO_WM_UNIT_USESOURCEFORMAT_APPLY" val="1"/>
</p:tagLst>
</file>

<file path=ppt/tags/tag208.xml><?xml version="1.0" encoding="utf-8"?>
<p:tagLst xmlns:p="http://schemas.openxmlformats.org/presentationml/2006/main">
  <p:tag name="KSO_WM_UNIT_COLOR_SCHEME_SHAPE_ID" val="131"/>
  <p:tag name="KSO_WM_UNIT_COLOR_SCHEME_PARENT_PAGE" val="0_4"/>
  <p:tag name="KSO_WM_UNIT_ISCONTENTS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custom20204605_5*l_h_a*1_1_1"/>
  <p:tag name="KSO_WM_TEMPLATE_CATEGORY" val="custom"/>
  <p:tag name="KSO_WM_TEMPLATE_INDEX" val="20204605"/>
  <p:tag name="KSO_WM_UNIT_LAYERLEVEL" val="1_1_1"/>
  <p:tag name="KSO_WM_TAG_VERSION" val="1.0"/>
  <p:tag name="KSO_WM_BEAUTIFY_FLAG" val="#wm#"/>
  <p:tag name="KSO_WM_UNIT_PRESET_TEXT" val="添加标题"/>
  <p:tag name="KSO_WM_UNIT_ISNUMDGMTITLE" val="0"/>
  <p:tag name="KSO_WM_UNIT_TEXT_FILL_FORE_SCHEMECOLOR_INDEX_BRIGHTNESS" val="0.15"/>
  <p:tag name="KSO_WM_UNIT_TEXT_FILL_FORE_SCHEMECOLOR_INDEX" val="13"/>
  <p:tag name="KSO_WM_UNIT_TEXT_FILL_TYPE" val="1"/>
  <p:tag name="KSO_WM_UNIT_USESOURCEFORMAT_APPLY" val="1"/>
  <p:tag name="KSO_WM_DIAGRAM_VIRTUALLY_FRAME" val="{&quot;height&quot;:370.95,&quot;left&quot;:546.8250393700788,&quot;top&quot;:129.4,&quot;width&quot;:346.37496062992125}"/>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4605_5*l_h_i*1_1_1"/>
  <p:tag name="KSO_WM_TEMPLATE_CATEGORY" val="custom"/>
  <p:tag name="KSO_WM_TEMPLATE_INDEX" val="20204605"/>
  <p:tag name="KSO_WM_UNIT_LAYERLEVEL" val="1_1_1"/>
  <p:tag name="KSO_WM_TAG_VERSION" val="1.0"/>
  <p:tag name="KSO_WM_BEAUTIFY_FLAG" val="#wm#"/>
  <p:tag name="KSO_WM_UNIT_TEXT_FILL_FORE_SCHEMECOLOR_INDEX_BRIGHTNESS" val="0.15"/>
  <p:tag name="KSO_WM_UNIT_TEXT_FILL_FORE_SCHEMECOLOR_INDEX" val="1"/>
  <p:tag name="KSO_WM_UNIT_TEXT_FILL_TYPE" val="1"/>
  <p:tag name="KSO_WM_UNIT_USESOURCEFORMAT_APPLY" val="1"/>
  <p:tag name="KSO_WM_DIAGRAM_VIRTUALLY_FRAME" val="{&quot;height&quot;:370.95,&quot;left&quot;:546.8250393700788,&quot;top&quot;:129.4,&quot;width&quot;:346.37496062992125}"/>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custom20204605_5*l_h_i*1_1_2"/>
  <p:tag name="KSO_WM_TEMPLATE_CATEGORY" val="custom"/>
  <p:tag name="KSO_WM_TEMPLATE_INDEX" val="20204605"/>
  <p:tag name="KSO_WM_UNIT_LAYERLEVEL" val="1_1_1"/>
  <p:tag name="KSO_WM_TAG_VERSION" val="1.0"/>
  <p:tag name="KSO_WM_BEAUTIFY_FLAG" val="#wm#"/>
  <p:tag name="KSO_WM_UNIT_LINE_FORE_SCHEMECOLOR_INDEX_BRIGHTNESS" val="0"/>
  <p:tag name="KSO_WM_UNIT_LINE_FORE_SCHEMECOLOR_INDEX" val="5"/>
  <p:tag name="KSO_WM_UNIT_LINE_FILL_TYPE" val="2"/>
  <p:tag name="KSO_WM_UNIT_USESOURCEFORMAT_APPLY" val="1"/>
  <p:tag name="KSO_WM_DIAGRAM_VIRTUALLY_FRAME" val="{&quot;height&quot;:370.95,&quot;left&quot;:546.8250393700788,&quot;top&quot;:129.4,&quot;width&quot;:346.37496062992125}"/>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4605_5*l_h_i*1_2_1"/>
  <p:tag name="KSO_WM_TEMPLATE_CATEGORY" val="custom"/>
  <p:tag name="KSO_WM_TEMPLATE_INDEX" val="20204605"/>
  <p:tag name="KSO_WM_UNIT_LAYERLEVEL" val="1_1_1"/>
  <p:tag name="KSO_WM_TAG_VERSION" val="1.0"/>
  <p:tag name="KSO_WM_BEAUTIFY_FLAG" val="#wm#"/>
  <p:tag name="KSO_WM_UNIT_TEXT_FILL_FORE_SCHEMECOLOR_INDEX_BRIGHTNESS" val="0.15"/>
  <p:tag name="KSO_WM_UNIT_TEXT_FILL_FORE_SCHEMECOLOR_INDEX" val="1"/>
  <p:tag name="KSO_WM_UNIT_TEXT_FILL_TYPE" val="1"/>
  <p:tag name="KSO_WM_UNIT_USESOURCEFORMAT_APPLY" val="1"/>
  <p:tag name="KSO_WM_DIAGRAM_VIRTUALLY_FRAME" val="{&quot;height&quot;:370.95,&quot;left&quot;:546.8250393700788,&quot;top&quot;:129.4,&quot;width&quot;:346.37496062992125}"/>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custom20204605_5*l_h_i*1_2_2"/>
  <p:tag name="KSO_WM_TEMPLATE_CATEGORY" val="custom"/>
  <p:tag name="KSO_WM_TEMPLATE_INDEX" val="20204605"/>
  <p:tag name="KSO_WM_UNIT_LAYERLEVEL" val="1_1_1"/>
  <p:tag name="KSO_WM_TAG_VERSION" val="1.0"/>
  <p:tag name="KSO_WM_BEAUTIFY_FLAG" val="#wm#"/>
  <p:tag name="KSO_WM_UNIT_LINE_FORE_SCHEMECOLOR_INDEX_BRIGHTNESS" val="0"/>
  <p:tag name="KSO_WM_UNIT_LINE_FORE_SCHEMECOLOR_INDEX" val="5"/>
  <p:tag name="KSO_WM_UNIT_LINE_FILL_TYPE" val="2"/>
  <p:tag name="KSO_WM_UNIT_USESOURCEFORMAT_APPLY" val="1"/>
  <p:tag name="KSO_WM_DIAGRAM_VIRTUALLY_FRAME" val="{&quot;height&quot;:370.95,&quot;left&quot;:546.8250393700788,&quot;top&quot;:129.4,&quot;width&quot;:346.37496062992125}"/>
</p:tagLst>
</file>

<file path=ppt/tags/tag213.xml><?xml version="1.0" encoding="utf-8"?>
<p:tagLst xmlns:p="http://schemas.openxmlformats.org/presentationml/2006/main">
  <p:tag name="KSO_WM_UNIT_COLOR_SCHEME_SHAPE_ID" val="131"/>
  <p:tag name="KSO_WM_UNIT_COLOR_SCHEME_PARENT_PAGE" val="0_4"/>
  <p:tag name="KSO_WM_UNIT_ISCONTENTS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custom20204605_5*l_h_a*1_2_1"/>
  <p:tag name="KSO_WM_TEMPLATE_CATEGORY" val="custom"/>
  <p:tag name="KSO_WM_TEMPLATE_INDEX" val="20204605"/>
  <p:tag name="KSO_WM_UNIT_LAYERLEVEL" val="1_1_1"/>
  <p:tag name="KSO_WM_TAG_VERSION" val="1.0"/>
  <p:tag name="KSO_WM_BEAUTIFY_FLAG" val="#wm#"/>
  <p:tag name="KSO_WM_UNIT_PRESET_TEXT" val="添加标题"/>
  <p:tag name="KSO_WM_UNIT_ISNUMDGMTITLE" val="0"/>
  <p:tag name="KSO_WM_UNIT_TEXT_FILL_FORE_SCHEMECOLOR_INDEX_BRIGHTNESS" val="0.15"/>
  <p:tag name="KSO_WM_UNIT_TEXT_FILL_FORE_SCHEMECOLOR_INDEX" val="13"/>
  <p:tag name="KSO_WM_UNIT_TEXT_FILL_TYPE" val="1"/>
  <p:tag name="KSO_WM_UNIT_USESOURCEFORMAT_APPLY" val="1"/>
  <p:tag name="KSO_WM_DIAGRAM_VIRTUALLY_FRAME" val="{&quot;height&quot;:370.95,&quot;left&quot;:546.8250393700788,&quot;top&quot;:129.4,&quot;width&quot;:346.37496062992125}"/>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4605_5*l_h_i*1_3_1"/>
  <p:tag name="KSO_WM_TEMPLATE_CATEGORY" val="custom"/>
  <p:tag name="KSO_WM_TEMPLATE_INDEX" val="20204605"/>
  <p:tag name="KSO_WM_UNIT_LAYERLEVEL" val="1_1_1"/>
  <p:tag name="KSO_WM_TAG_VERSION" val="1.0"/>
  <p:tag name="KSO_WM_BEAUTIFY_FLAG" val="#wm#"/>
  <p:tag name="KSO_WM_UNIT_TEXT_FILL_FORE_SCHEMECOLOR_INDEX_BRIGHTNESS" val="0.15"/>
  <p:tag name="KSO_WM_UNIT_TEXT_FILL_FORE_SCHEMECOLOR_INDEX" val="1"/>
  <p:tag name="KSO_WM_UNIT_TEXT_FILL_TYPE" val="1"/>
  <p:tag name="KSO_WM_UNIT_USESOURCEFORMAT_APPLY" val="1"/>
  <p:tag name="KSO_WM_DIAGRAM_VIRTUALLY_FRAME" val="{&quot;height&quot;:370.95,&quot;left&quot;:546.8250393700788,&quot;top&quot;:129.4,&quot;width&quot;:346.37496062992125}"/>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custom20204605_5*l_h_i*1_3_2"/>
  <p:tag name="KSO_WM_TEMPLATE_CATEGORY" val="custom"/>
  <p:tag name="KSO_WM_TEMPLATE_INDEX" val="20204605"/>
  <p:tag name="KSO_WM_UNIT_LAYERLEVEL" val="1_1_1"/>
  <p:tag name="KSO_WM_TAG_VERSION" val="1.0"/>
  <p:tag name="KSO_WM_BEAUTIFY_FLAG" val="#wm#"/>
  <p:tag name="KSO_WM_UNIT_LINE_FORE_SCHEMECOLOR_INDEX_BRIGHTNESS" val="0"/>
  <p:tag name="KSO_WM_UNIT_LINE_FORE_SCHEMECOLOR_INDEX" val="5"/>
  <p:tag name="KSO_WM_UNIT_LINE_FILL_TYPE" val="2"/>
  <p:tag name="KSO_WM_UNIT_USESOURCEFORMAT_APPLY" val="1"/>
  <p:tag name="KSO_WM_DIAGRAM_VIRTUALLY_FRAME" val="{&quot;height&quot;:370.95,&quot;left&quot;:546.8250393700788,&quot;top&quot;:129.4,&quot;width&quot;:346.37496062992125}"/>
</p:tagLst>
</file>

<file path=ppt/tags/tag216.xml><?xml version="1.0" encoding="utf-8"?>
<p:tagLst xmlns:p="http://schemas.openxmlformats.org/presentationml/2006/main">
  <p:tag name="KSO_WM_UNIT_COLOR_SCHEME_SHAPE_ID" val="131"/>
  <p:tag name="KSO_WM_UNIT_COLOR_SCHEME_PARENT_PAGE" val="0_4"/>
  <p:tag name="KSO_WM_UNIT_ISCONTENTS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custom20204605_5*l_h_a*1_3_1"/>
  <p:tag name="KSO_WM_TEMPLATE_CATEGORY" val="custom"/>
  <p:tag name="KSO_WM_TEMPLATE_INDEX" val="20204605"/>
  <p:tag name="KSO_WM_UNIT_LAYERLEVEL" val="1_1_1"/>
  <p:tag name="KSO_WM_TAG_VERSION" val="1.0"/>
  <p:tag name="KSO_WM_BEAUTIFY_FLAG" val="#wm#"/>
  <p:tag name="KSO_WM_UNIT_PRESET_TEXT" val="添加标题"/>
  <p:tag name="KSO_WM_UNIT_ISNUMDGMTITLE" val="0"/>
  <p:tag name="KSO_WM_UNIT_TEXT_FILL_FORE_SCHEMECOLOR_INDEX_BRIGHTNESS" val="0.15"/>
  <p:tag name="KSO_WM_UNIT_TEXT_FILL_FORE_SCHEMECOLOR_INDEX" val="13"/>
  <p:tag name="KSO_WM_UNIT_TEXT_FILL_TYPE" val="1"/>
  <p:tag name="KSO_WM_UNIT_USESOURCEFORMAT_APPLY" val="1"/>
  <p:tag name="KSO_WM_DIAGRAM_VIRTUALLY_FRAME" val="{&quot;height&quot;:370.95,&quot;left&quot;:546.8250393700788,&quot;top&quot;:129.4,&quot;width&quot;:346.37496062992125}"/>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custom20204605_5*l_h_i*1_4_1"/>
  <p:tag name="KSO_WM_TEMPLATE_CATEGORY" val="custom"/>
  <p:tag name="KSO_WM_TEMPLATE_INDEX" val="20204605"/>
  <p:tag name="KSO_WM_UNIT_LAYERLEVEL" val="1_1_1"/>
  <p:tag name="KSO_WM_TAG_VERSION" val="1.0"/>
  <p:tag name="KSO_WM_BEAUTIFY_FLAG" val="#wm#"/>
  <p:tag name="KSO_WM_UNIT_TEXT_FILL_FORE_SCHEMECOLOR_INDEX_BRIGHTNESS" val="0.15"/>
  <p:tag name="KSO_WM_UNIT_TEXT_FILL_FORE_SCHEMECOLOR_INDEX" val="1"/>
  <p:tag name="KSO_WM_UNIT_TEXT_FILL_TYPE" val="1"/>
  <p:tag name="KSO_WM_UNIT_USESOURCEFORMAT_APPLY" val="1"/>
  <p:tag name="KSO_WM_DIAGRAM_VIRTUALLY_FRAME" val="{&quot;height&quot;:370.95,&quot;left&quot;:546.8250393700788,&quot;top&quot;:129.4,&quot;width&quot;:346.37496062992125}"/>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custom20204605_5*l_h_i*1_4_2"/>
  <p:tag name="KSO_WM_TEMPLATE_CATEGORY" val="custom"/>
  <p:tag name="KSO_WM_TEMPLATE_INDEX" val="20204605"/>
  <p:tag name="KSO_WM_UNIT_LAYERLEVEL" val="1_1_1"/>
  <p:tag name="KSO_WM_TAG_VERSION" val="1.0"/>
  <p:tag name="KSO_WM_BEAUTIFY_FLAG" val="#wm#"/>
  <p:tag name="KSO_WM_UNIT_LINE_FORE_SCHEMECOLOR_INDEX_BRIGHTNESS" val="0"/>
  <p:tag name="KSO_WM_UNIT_LINE_FORE_SCHEMECOLOR_INDEX" val="5"/>
  <p:tag name="KSO_WM_UNIT_LINE_FILL_TYPE" val="2"/>
  <p:tag name="KSO_WM_UNIT_USESOURCEFORMAT_APPLY" val="1"/>
  <p:tag name="KSO_WM_DIAGRAM_VIRTUALLY_FRAME" val="{&quot;height&quot;:370.95,&quot;left&quot;:546.8250393700788,&quot;top&quot;:129.4,&quot;width&quot;:346.37496062992125}"/>
</p:tagLst>
</file>

<file path=ppt/tags/tag219.xml><?xml version="1.0" encoding="utf-8"?>
<p:tagLst xmlns:p="http://schemas.openxmlformats.org/presentationml/2006/main">
  <p:tag name="KSO_WM_UNIT_COLOR_SCHEME_SHAPE_ID" val="131"/>
  <p:tag name="KSO_WM_UNIT_COLOR_SCHEME_PARENT_PAGE" val="0_4"/>
  <p:tag name="KSO_WM_UNIT_ISCONTENTS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custom20204605_5*l_h_a*1_4_1"/>
  <p:tag name="KSO_WM_TEMPLATE_CATEGORY" val="custom"/>
  <p:tag name="KSO_WM_TEMPLATE_INDEX" val="20204605"/>
  <p:tag name="KSO_WM_UNIT_LAYERLEVEL" val="1_1_1"/>
  <p:tag name="KSO_WM_TAG_VERSION" val="1.0"/>
  <p:tag name="KSO_WM_BEAUTIFY_FLAG" val="#wm#"/>
  <p:tag name="KSO_WM_UNIT_PRESET_TEXT" val="添加标题"/>
  <p:tag name="KSO_WM_UNIT_ISNUMDGMTITLE" val="0"/>
  <p:tag name="KSO_WM_UNIT_TEXT_FILL_FORE_SCHEMECOLOR_INDEX_BRIGHTNESS" val="0.15"/>
  <p:tag name="KSO_WM_UNIT_TEXT_FILL_FORE_SCHEMECOLOR_INDEX" val="13"/>
  <p:tag name="KSO_WM_UNIT_TEXT_FILL_TYPE" val="1"/>
  <p:tag name="KSO_WM_UNIT_USESOURCEFORMAT_APPLY" val="1"/>
  <p:tag name="KSO_WM_DIAGRAM_VIRTUALLY_FRAME" val="{&quot;height&quot;:370.95,&quot;left&quot;:546.8250393700788,&quot;top&quot;:129.4,&quot;width&quot;:346.37496062992125}"/>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custom20204605_5*l_h_i*1_5_1"/>
  <p:tag name="KSO_WM_TEMPLATE_CATEGORY" val="custom"/>
  <p:tag name="KSO_WM_TEMPLATE_INDEX" val="20204605"/>
  <p:tag name="KSO_WM_UNIT_LAYERLEVEL" val="1_1_1"/>
  <p:tag name="KSO_WM_TAG_VERSION" val="1.0"/>
  <p:tag name="KSO_WM_BEAUTIFY_FLAG" val="#wm#"/>
  <p:tag name="KSO_WM_UNIT_TEXT_FILL_FORE_SCHEMECOLOR_INDEX_BRIGHTNESS" val="0.15"/>
  <p:tag name="KSO_WM_UNIT_TEXT_FILL_FORE_SCHEMECOLOR_INDEX" val="1"/>
  <p:tag name="KSO_WM_UNIT_TEXT_FILL_TYPE" val="1"/>
  <p:tag name="KSO_WM_UNIT_USESOURCEFORMAT_APPLY" val="1"/>
  <p:tag name="KSO_WM_DIAGRAM_VIRTUALLY_FRAME" val="{&quot;height&quot;:370.95,&quot;left&quot;:546.8250393700788,&quot;top&quot;:129.4,&quot;width&quot;:346.37496062992125}"/>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custom20204605_5*l_h_i*1_5_2"/>
  <p:tag name="KSO_WM_TEMPLATE_CATEGORY" val="custom"/>
  <p:tag name="KSO_WM_TEMPLATE_INDEX" val="20204605"/>
  <p:tag name="KSO_WM_UNIT_LAYERLEVEL" val="1_1_1"/>
  <p:tag name="KSO_WM_TAG_VERSION" val="1.0"/>
  <p:tag name="KSO_WM_BEAUTIFY_FLAG" val="#wm#"/>
  <p:tag name="KSO_WM_UNIT_LINE_FORE_SCHEMECOLOR_INDEX_BRIGHTNESS" val="0"/>
  <p:tag name="KSO_WM_UNIT_LINE_FORE_SCHEMECOLOR_INDEX" val="5"/>
  <p:tag name="KSO_WM_UNIT_LINE_FILL_TYPE" val="2"/>
  <p:tag name="KSO_WM_UNIT_USESOURCEFORMAT_APPLY" val="1"/>
  <p:tag name="KSO_WM_DIAGRAM_VIRTUALLY_FRAME" val="{&quot;height&quot;:370.95,&quot;left&quot;:546.8250393700788,&quot;top&quot;:129.4,&quot;width&quot;:346.37496062992125}"/>
</p:tagLst>
</file>

<file path=ppt/tags/tag222.xml><?xml version="1.0" encoding="utf-8"?>
<p:tagLst xmlns:p="http://schemas.openxmlformats.org/presentationml/2006/main">
  <p:tag name="KSO_WM_UNIT_COLOR_SCHEME_SHAPE_ID" val="131"/>
  <p:tag name="KSO_WM_UNIT_COLOR_SCHEME_PARENT_PAGE" val="0_4"/>
  <p:tag name="KSO_WM_UNIT_ISCONTENTS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custom20204605_5*l_h_a*1_5_1"/>
  <p:tag name="KSO_WM_TEMPLATE_CATEGORY" val="custom"/>
  <p:tag name="KSO_WM_TEMPLATE_INDEX" val="20204605"/>
  <p:tag name="KSO_WM_UNIT_LAYERLEVEL" val="1_1_1"/>
  <p:tag name="KSO_WM_TAG_VERSION" val="1.0"/>
  <p:tag name="KSO_WM_BEAUTIFY_FLAG" val="#wm#"/>
  <p:tag name="KSO_WM_UNIT_PRESET_TEXT" val="添加标题"/>
  <p:tag name="KSO_WM_UNIT_ISNUMDGMTITLE" val="0"/>
  <p:tag name="KSO_WM_UNIT_TEXT_FILL_FORE_SCHEMECOLOR_INDEX_BRIGHTNESS" val="0.15"/>
  <p:tag name="KSO_WM_UNIT_TEXT_FILL_FORE_SCHEMECOLOR_INDEX" val="13"/>
  <p:tag name="KSO_WM_UNIT_TEXT_FILL_TYPE" val="1"/>
  <p:tag name="KSO_WM_UNIT_USESOURCEFORMAT_APPLY" val="1"/>
  <p:tag name="KSO_WM_DIAGRAM_VIRTUALLY_FRAME" val="{&quot;height&quot;:370.95,&quot;left&quot;:546.8250393700788,&quot;top&quot;:129.4,&quot;width&quot;:346.37496062992125}"/>
</p:tagLst>
</file>

<file path=ppt/tags/tag223.xml><?xml version="1.0" encoding="utf-8"?>
<p:tagLst xmlns:p="http://schemas.openxmlformats.org/presentationml/2006/main">
  <p:tag name="KSO_WM_SLIDE_ID" val="custom20204605_5"/>
  <p:tag name="KSO_WM_TEMPLATE_SUBCATEGORY" val="0"/>
  <p:tag name="KSO_WM_TEMPLATE_MASTER_TYPE" val="1"/>
  <p:tag name="KSO_WM_TEMPLATE_COLOR_TYPE" val="1"/>
  <p:tag name="KSO_WM_SLIDE_TYPE" val="contents"/>
  <p:tag name="KSO_WM_SLIDE_SUBTYPE" val="diag"/>
  <p:tag name="KSO_WM_SLIDE_ITEM_CNT" val="5"/>
  <p:tag name="KSO_WM_SLIDE_INDEX" val="5"/>
  <p:tag name="KSO_WM_DIAGRAM_GROUP_CODE" val="l1-1"/>
  <p:tag name="KSO_WM_SLIDE_DIAGTYPE" val="l"/>
  <p:tag name="KSO_WM_TAG_VERSION" val="1.0"/>
  <p:tag name="KSO_WM_BEAUTIFY_FLAG" val="#wm#"/>
  <p:tag name="KSO_WM_TEMPLATE_CATEGORY" val="custom"/>
  <p:tag name="KSO_WM_TEMPLATE_INDEX" val="20204605"/>
  <p:tag name="KSO_WM_SLIDE_LAYOUT" val="a_l"/>
  <p:tag name="KSO_WM_SLIDE_LAYOUT_CNT" val="1_1"/>
</p:tagLst>
</file>

<file path=ppt/tags/tag224.xml><?xml version="1.0" encoding="utf-8"?>
<p:tagLst xmlns:p="http://schemas.openxmlformats.org/presentationml/2006/main">
  <p:tag name="KSO_WM_UNIT_NOCLEAR" val="0"/>
  <p:tag name="KSO_WM_UNIT_VALUE" val="7"/>
  <p:tag name="KSO_WM_UNIT_HIGHLIGHT" val="0"/>
  <p:tag name="KSO_WM_UNIT_COMPATIBLE" val="1"/>
  <p:tag name="KSO_WM_UNIT_DIAGRAM_ISNUMVISUAL" val="0"/>
  <p:tag name="KSO_WM_UNIT_DIAGRAM_ISREFERUNIT" val="0"/>
  <p:tag name="KSO_WM_UNIT_TYPE" val="e"/>
  <p:tag name="KSO_WM_UNIT_INDEX" val="1"/>
  <p:tag name="KSO_WM_UNIT_ID" val="custom20204605_7*e*1"/>
  <p:tag name="KSO_WM_TEMPLATE_CATEGORY" val="custom"/>
  <p:tag name="KSO_WM_TEMPLATE_INDEX" val="20204605"/>
  <p:tag name="KSO_WM_UNIT_LAYERLEVEL" val="1"/>
  <p:tag name="KSO_WM_TAG_VERSION" val="1.0"/>
  <p:tag name="KSO_WM_BEAUTIFY_FLAG" val="#wm#"/>
  <p:tag name="KSO_WM_UNIT_PRESET_TEXT" val="PART ON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225.xml><?xml version="1.0" encoding="utf-8"?>
<p:tagLst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4605_7*a*1"/>
  <p:tag name="KSO_WM_TEMPLATE_CATEGORY" val="custom"/>
  <p:tag name="KSO_WM_TEMPLATE_INDEX" val="20204605"/>
  <p:tag name="KSO_WM_UNIT_LAYERLEVEL" val="1"/>
  <p:tag name="KSO_WM_TAG_VERSION" val="1.0"/>
  <p:tag name="KSO_WM_BEAUTIFY_FLAG" val="#wm#"/>
  <p:tag name="KSO_WM_UNIT_PRESET_TEXT" val="单击添加大标题"/>
  <p:tag name="KSO_WM_UNIT_ISNUMDGMTITLE" val="0"/>
  <p:tag name="KSO_WM_UNIT_TEXT_FILL_FORE_SCHEMECOLOR_INDEX_BRIGHTNESS" val="0.15"/>
  <p:tag name="KSO_WM_UNIT_TEXT_FILL_FORE_SCHEMECOLOR_INDEX" val="13"/>
  <p:tag name="KSO_WM_UNIT_TEXT_FILL_TYPE" val="1"/>
</p:tagLst>
</file>

<file path=ppt/tags/tag226.xml><?xml version="1.0" encoding="utf-8"?>
<p:tagLst xmlns:p="http://schemas.openxmlformats.org/presentationml/2006/main">
  <p:tag name="KSO_WM_SLIDE_ID" val="custom20204605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4605"/>
  <p:tag name="KSO_WM_SLIDE_LAYOUT" val="a_b_e"/>
  <p:tag name="KSO_WM_SLIDE_LAYOUT_CNT" val="1_1_1"/>
</p:tagLst>
</file>

<file path=ppt/tags/tag22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2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2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3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232.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33.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23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3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36.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237.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38.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23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24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242.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43.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244.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238_1*i*1"/>
  <p:tag name="KSO_WM_TEMPLATE_CATEGORY" val="custom"/>
  <p:tag name="KSO_WM_TEMPLATE_INDEX" val="20233238"/>
  <p:tag name="KSO_WM_UNIT_LAYERLEVEL" val="1"/>
  <p:tag name="KSO_WM_TAG_VERSION" val="3.0"/>
  <p:tag name="KSO_WM_BEAUTIFY_FLAG" val="#wm#"/>
  <p:tag name="KSO_WM_UNIT_USESOURCEFORMAT_APPLY" val="0"/>
</p:tagLst>
</file>

<file path=ppt/tags/tag246.xml><?xml version="1.0" encoding="utf-8"?>
<p:tagLst xmlns:p="http://schemas.openxmlformats.org/presentationml/2006/main">
  <p:tag name="KSO_WM_UNIT_VALUE" val="621*1112"/>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3238_1*d*1"/>
  <p:tag name="KSO_WM_TEMPLATE_CATEGORY" val="custom"/>
  <p:tag name="KSO_WM_TEMPLATE_INDEX" val="20233238"/>
  <p:tag name="KSO_WM_UNIT_LAYERLEVEL" val="1"/>
  <p:tag name="KSO_WM_TAG_VERSION" val="3.0"/>
  <p:tag name="KSO_WM_BEAUTIFY_FLAG" val="#wm#"/>
  <p:tag name="KSO_WM_UNIT_LINE_FORE_SCHEMECOLOR_INDEX" val="1"/>
  <p:tag name="KSO_WM_UNIT_LINE_FILL_TYPE" val="2"/>
  <p:tag name="KSO_WM_UNIT_USESOURCEFORMAT_APPLY" val="0"/>
</p:tagLst>
</file>

<file path=ppt/tags/tag247.xml><?xml version="1.0" encoding="utf-8"?>
<p:tagLst xmlns:p="http://schemas.openxmlformats.org/presentationml/2006/main">
  <p:tag name="KSO_WM_SLIDE_BK_DARK_LIGHT" val="2"/>
  <p:tag name="KSO_WM_SLIDE_BACKGROUND_TYPE" val="general"/>
</p:tagLst>
</file>

<file path=ppt/tags/tag248.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1_1"/>
  <p:tag name="KSO_WM_TEMPLATE_CATEGORY" val="diagram"/>
  <p:tag name="KSO_WM_TEMPLATE_INDEX" val="20231714"/>
  <p:tag name="KSO_WM_UNIT_LAYERLEVEL" val="1_1_1"/>
  <p:tag name="KSO_WM_TAG_VERSION" val="3.0"/>
  <p:tag name="KSO_WM_DIAGRAM_GROUP_CODE" val="l1-1"/>
  <p:tag name="KSO_WM_DIAGRAM_MAX_ITEMCNT" val="6"/>
  <p:tag name="KSO_WM_DIAGRAM_MIN_ITEMCNT" val="2"/>
  <p:tag name="KSO_WM_DIAGRAM_VIRTUALLY_FRAME" val="{&quot;height&quot;:387.8111877441406,&quot;left&quot;:59.78299212598425,&quot;top&quot;:94.88314628541002,&quot;width&quot;:840.473464566929}"/>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8999999761581421},&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6"/>
  <p:tag name="KSO_WM_UNIT_USESOURCEFORMAT_APPLY" val="0"/>
</p:tagLst>
</file>

<file path=ppt/tags/tag249.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1_1"/>
  <p:tag name="KSO_WM_TEMPLATE_CATEGORY" val="diagram"/>
  <p:tag name="KSO_WM_TEMPLATE_INDEX" val="20231714"/>
  <p:tag name="KSO_WM_UNIT_LAYERLEVEL" val="1_1_1"/>
  <p:tag name="KSO_WM_TAG_VERSION" val="3.0"/>
  <p:tag name="KSO_WM_DIAGRAM_GROUP_CODE" val="l1-1"/>
  <p:tag name="KSO_WM_DIAGRAM_MAX_ITEMCNT" val="6"/>
  <p:tag name="KSO_WM_DIAGRAM_MIN_ITEMCNT" val="2"/>
  <p:tag name="KSO_WM_DIAGRAM_VIRTUALLY_FRAME" val="{&quot;height&quot;:387.8111877441406,&quot;left&quot;:59.78299212598425,&quot;top&quot;:94.88314628541002,&quot;width&quot;:840.473464566929}"/>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8999999761581421},&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6"/>
  <p:tag name="KSO_WM_UNIT_USESOURCEFORMAT_APPLY" val="0"/>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1_1"/>
  <p:tag name="KSO_WM_TEMPLATE_CATEGORY" val="diagram"/>
  <p:tag name="KSO_WM_TEMPLATE_INDEX" val="20231714"/>
  <p:tag name="KSO_WM_UNIT_LAYERLEVEL" val="1_1_1"/>
  <p:tag name="KSO_WM_TAG_VERSION" val="3.0"/>
  <p:tag name="KSO_WM_DIAGRAM_GROUP_CODE" val="l1-1"/>
  <p:tag name="KSO_WM_DIAGRAM_MAX_ITEMCNT" val="6"/>
  <p:tag name="KSO_WM_DIAGRAM_MIN_ITEMCNT" val="2"/>
  <p:tag name="KSO_WM_DIAGRAM_VIRTUALLY_FRAME" val="{&quot;height&quot;:387.8111877441406,&quot;left&quot;:59.78299212598425,&quot;top&quot;:94.88314628541002,&quot;width&quot;:840.473464566929}"/>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8999999761581421},&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6"/>
  <p:tag name="KSO_WM_UNIT_USESOURCEFORMAT_APPLY" val="0"/>
</p:tagLst>
</file>

<file path=ppt/tags/tag25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5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53.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54.xml><?xml version="1.0" encoding="utf-8"?>
<p:tagLst xmlns:p="http://schemas.openxmlformats.org/presentationml/2006/main">
  <p:tag name="KSO_WM_DIAGRAM_VIRTUALLY_FRAME" val="{&quot;height&quot;:342.0720472440945,&quot;left&quot;:344.62503937007875,&quot;top&quot;:124.23070866141731,&quot;width&quot;:544.6450393700785}"/>
</p:tagLst>
</file>

<file path=ppt/tags/tag255.xml><?xml version="1.0" encoding="utf-8"?>
<p:tagLst xmlns:p="http://schemas.openxmlformats.org/presentationml/2006/main">
  <p:tag name="KSO_WM_DIAGRAM_VIRTUALLY_FRAME" val="{&quot;height&quot;:342.0720472440945,&quot;left&quot;:344.62503937007875,&quot;top&quot;:124.23070866141731,&quot;width&quot;:544.6450393700785}"/>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14_1*l_h_d*1_1_1"/>
  <p:tag name="KSO_WM_TEMPLATE_CATEGORY" val="diagram"/>
  <p:tag name="KSO_WM_TEMPLATE_INDEX" val="20231714"/>
  <p:tag name="KSO_WM_UNIT_LAYERLEVEL" val="1_1_1"/>
  <p:tag name="KSO_WM_TAG_VERSION" val="3.0"/>
  <p:tag name="KSO_WM_DIAGRAM_GROUP_CODE" val="l1-1"/>
  <p:tag name="KSO_WM_UNIT_TYPE" val="l_h_d"/>
  <p:tag name="KSO_WM_UNIT_INDEX" val="1_1_1"/>
  <p:tag name="KSO_WM_UNIT_VALUE" val="534*534"/>
  <p:tag name="KSO_WM_DIAGRAM_MAX_ITEMCNT" val="6"/>
  <p:tag name="KSO_WM_DIAGRAM_MIN_ITEMCNT" val="2"/>
  <p:tag name="KSO_WM_DIAGRAM_VIRTUALLY_FRAME" val="{&quot;height&quot;:434.68897969884193,&quot;left&quot;:59.78299212598425,&quot;top&quot;:94.88314628541002,&quot;width&quot;:840.473464566929}"/>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3"/>
  <p:tag name="KSO_WM_UNIT_LINE_FILL_TYPE" val="2"/>
  <p:tag name="KSO_WM_UNIT_USESOURCEFORMAT_APPLY" val="0"/>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14_1*l_h_d*1_2_1"/>
  <p:tag name="KSO_WM_TEMPLATE_CATEGORY" val="diagram"/>
  <p:tag name="KSO_WM_TEMPLATE_INDEX" val="20231714"/>
  <p:tag name="KSO_WM_UNIT_LAYERLEVEL" val="1_1_1"/>
  <p:tag name="KSO_WM_TAG_VERSION" val="3.0"/>
  <p:tag name="KSO_WM_DIAGRAM_GROUP_CODE" val="l1-1"/>
  <p:tag name="KSO_WM_UNIT_TYPE" val="l_h_d"/>
  <p:tag name="KSO_WM_UNIT_INDEX" val="1_2_1"/>
  <p:tag name="KSO_WM_UNIT_VALUE" val="534*534"/>
  <p:tag name="KSO_WM_DIAGRAM_MAX_ITEMCNT" val="6"/>
  <p:tag name="KSO_WM_DIAGRAM_MIN_ITEMCNT" val="2"/>
  <p:tag name="KSO_WM_DIAGRAM_VIRTUALLY_FRAME" val="{&quot;height&quot;:434.68897969884193,&quot;left&quot;:59.78299212598425,&quot;top&quot;:94.88314628541002,&quot;width&quot;:840.473464566929}"/>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3"/>
  <p:tag name="KSO_WM_UNIT_LINE_FILL_TYPE" val="2"/>
  <p:tag name="KSO_WM_UNIT_USESOURCEFORMAT_APPLY" val="0"/>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14_1*l_h_d*1_2_1"/>
  <p:tag name="KSO_WM_TEMPLATE_CATEGORY" val="diagram"/>
  <p:tag name="KSO_WM_TEMPLATE_INDEX" val="20231714"/>
  <p:tag name="KSO_WM_UNIT_LAYERLEVEL" val="1_1_1"/>
  <p:tag name="KSO_WM_TAG_VERSION" val="3.0"/>
  <p:tag name="KSO_WM_DIAGRAM_GROUP_CODE" val="l1-1"/>
  <p:tag name="KSO_WM_UNIT_TYPE" val="l_h_d"/>
  <p:tag name="KSO_WM_UNIT_INDEX" val="1_2_1"/>
  <p:tag name="KSO_WM_UNIT_VALUE" val="534*534"/>
  <p:tag name="KSO_WM_DIAGRAM_MAX_ITEMCNT" val="6"/>
  <p:tag name="KSO_WM_DIAGRAM_MIN_ITEMCNT" val="2"/>
  <p:tag name="KSO_WM_DIAGRAM_VIRTUALLY_FRAME" val="{&quot;height&quot;:387.8111877441406,&quot;left&quot;:59.78299212598425,&quot;top&quot;:94.88314628541002,&quot;width&quot;:840.473464566929}"/>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LINE_FORE_SCHEMECOLOR_INDEX" val="13"/>
  <p:tag name="KSO_WM_UNIT_LINE_FILL_TYPE" val="2"/>
  <p:tag name="KSO_WM_UNIT_USESOURCEFORMAT_APPLY" val="0"/>
</p:tagLst>
</file>

<file path=ppt/tags/tag259.xml><?xml version="1.0" encoding="utf-8"?>
<p:tagLst xmlns:p="http://schemas.openxmlformats.org/presentationml/2006/main">
  <p:tag name="KSO_WM_DIAGRAM_VIRTUALLY_FRAME" val="{&quot;height&quot;:342.0720472440945,&quot;left&quot;:344.62503937007875,&quot;top&quot;:124.23070866141731,&quot;width&quot;:544.6450393700785}"/>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DIAGRAM_VIRTUALLY_FRAME" val="{&quot;height&quot;:342.0720472440945,&quot;left&quot;:344.62503937007875,&quot;top&quot;:124.23070866141731,&quot;width&quot;:544.6450393700785}"/>
</p:tagLst>
</file>

<file path=ppt/tags/tag261.xml><?xml version="1.0" encoding="utf-8"?>
<p:tagLst xmlns:p="http://schemas.openxmlformats.org/presentationml/2006/main">
  <p:tag name="KSO_WM_SLIDE_BK_DARK_LIGHT" val="2"/>
  <p:tag name="KSO_WM_SLIDE_BACKGROUND_TYPE" val="general"/>
</p:tagLst>
</file>

<file path=ppt/tags/tag26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6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64.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65.xml><?xml version="1.0" encoding="utf-8"?>
<p:tagLst xmlns:p="http://schemas.openxmlformats.org/presentationml/2006/main">
  <p:tag name="KSO_WM_SLIDE_BK_DARK_LIGHT" val="2"/>
  <p:tag name="KSO_WM_SLIDE_BACKGROUND_TYPE" val="general"/>
</p:tagLst>
</file>

<file path=ppt/tags/tag26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6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68.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269.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271.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72.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273.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74.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75.xml><?xml version="1.0" encoding="utf-8"?>
<p:tagLst xmlns:p="http://schemas.openxmlformats.org/presentationml/2006/main">
  <p:tag name="KSO_WM_SLIDE_BK_DARK_LIGHT" val="2"/>
  <p:tag name="KSO_WM_SLIDE_BACKGROUND_TYPE" val="general"/>
</p:tagLst>
</file>

<file path=ppt/tags/tag27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7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78.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79.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281.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282.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283.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84.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285.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286.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287.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288.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89.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291.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292.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293.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94.xml><?xml version="1.0" encoding="utf-8"?>
<p:tagLst xmlns:p="http://schemas.openxmlformats.org/presentationml/2006/main">
  <p:tag name="KSO_WM_SLIDE_BK_DARK_LIGHT" val="2"/>
  <p:tag name="KSO_WM_SLIDE_BACKGROUND_TYPE" val="general"/>
</p:tagLst>
</file>

<file path=ppt/tags/tag29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9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297.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298.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299.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p="http://schemas.openxmlformats.org/presentationml/2006/main">
  <p:tag name="KSO_WM_SLIDE_BK_DARK_LIGHT" val="2"/>
  <p:tag name="KSO_WM_SLIDE_BACKGROUND_TYPE" val="general"/>
</p:tagLst>
</file>

<file path=ppt/tags/tag30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0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0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1_1"/>
  <p:tag name="KSO_WM_TEMPLATE_CATEGORY" val="diagram"/>
  <p:tag name="KSO_WM_TEMPLATE_INDEX" val="20231714"/>
  <p:tag name="KSO_WM_UNIT_LAYERLEVEL" val="1_1_1"/>
  <p:tag name="KSO_WM_TAG_VERSION" val="3.0"/>
  <p:tag name="KSO_WM_DIAGRAM_GROUP_CODE" val="l1-1"/>
  <p:tag name="KSO_WM_UNIT_TYPE" val="l_h_i"/>
  <p:tag name="KSO_WM_UNIT_INDEX" val="1_1_1"/>
  <p:tag name="KSO_WM_DIAGRAM_MAX_ITEMCNT" val="6"/>
  <p:tag name="KSO_WM_DIAGRAM_MIN_ITEMCNT" val="2"/>
  <p:tag name="KSO_WM_DIAGRAM_VIRTUALLY_FRAME" val="{&quot;height&quot;:387.8111877441406,&quot;left&quot;:59.78299212598425,&quot;top&quot;:94.88314628541002,&quot;width&quot;:840.473464566929}"/>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8999999761581421},&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6"/>
  <p:tag name="KSO_WM_UNIT_USESOURCEFORMAT_APPLY" val="0"/>
</p:tagLst>
</file>

<file path=ppt/tags/tag304.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05.xml><?xml version="1.0" encoding="utf-8"?>
<p:tagLst xmlns:p="http://schemas.openxmlformats.org/presentationml/2006/main">
  <p:tag name="KSO_WM_SLIDE_BK_DARK_LIGHT" val="2"/>
  <p:tag name="KSO_WM_SLIDE_BACKGROUND_TYPE" val="general"/>
</p:tagLst>
</file>

<file path=ppt/tags/tag30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0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08.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09.xml><?xml version="1.0" encoding="utf-8"?>
<p:tagLst xmlns:p="http://schemas.openxmlformats.org/presentationml/2006/main">
  <p:tag name="KSO_WM_SLIDE_BK_DARK_LIGHT" val="2"/>
  <p:tag name="KSO_WM_SLIDE_BACKGROUND_TYPE" val="general"/>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1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12.xml><?xml version="1.0" encoding="utf-8"?>
<p:tagLst xmlns:p="http://schemas.openxmlformats.org/presentationml/2006/main">
  <p:tag name="KSO_WM_UNIT_FILL_FORE_SCHEMECOLOR_INDEX_BRIGHTNESS" val="-0.25"/>
  <p:tag name="KSO_WM_UNIT_FILL_FORE_SCHEMECOLOR_INDEX" val="6"/>
  <p:tag name="KSO_WM_UNIT_FILL_TYPE" val="1"/>
</p:tagLst>
</file>

<file path=ppt/tags/tag313.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314.xml><?xml version="1.0" encoding="utf-8"?>
<p:tagLst xmlns:p="http://schemas.openxmlformats.org/presentationml/2006/main">
  <p:tag name="KSO_WM_UNIT_FILL_FORE_SCHEMECOLOR_INDEX_BRIGHTNESS" val="-0.25"/>
  <p:tag name="KSO_WM_UNIT_FILL_FORE_SCHEMECOLOR_INDEX" val="7"/>
  <p:tag name="KSO_WM_UNIT_FILL_TYPE" val="1"/>
</p:tagLst>
</file>

<file path=ppt/tags/tag31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316.xml><?xml version="1.0" encoding="utf-8"?>
<p:tagLst xmlns:p="http://schemas.openxmlformats.org/presentationml/2006/main">
  <p:tag name="KSO_WM_UNIT_FILL_FORE_SCHEMECOLOR_INDEX_BRIGHTNESS" val="-0.25"/>
  <p:tag name="KSO_WM_UNIT_FILL_FORE_SCHEMECOLOR_INDEX" val="7"/>
  <p:tag name="KSO_WM_UNIT_FILL_TYPE" val="1"/>
</p:tagLst>
</file>

<file path=ppt/tags/tag31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318.xml><?xml version="1.0" encoding="utf-8"?>
<p:tagLst xmlns:p="http://schemas.openxmlformats.org/presentationml/2006/main">
  <p:tag name="KSO_WM_UNIT_FILL_FORE_SCHEMECOLOR_INDEX_BRIGHTNESS" val="-0.25"/>
  <p:tag name="KSO_WM_UNIT_FILL_FORE_SCHEMECOLOR_INDEX" val="7"/>
  <p:tag name="KSO_WM_UNIT_FILL_TYPE" val="1"/>
</p:tagLst>
</file>

<file path=ppt/tags/tag31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FILL_FORE_SCHEMECOLOR_INDEX_BRIGHTNESS" val="-0.25"/>
  <p:tag name="KSO_WM_UNIT_FILL_FORE_SCHEMECOLOR_INDEX" val="7"/>
  <p:tag name="KSO_WM_UNIT_FILL_TYPE" val="1"/>
</p:tagLst>
</file>

<file path=ppt/tags/tag321.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322.xml><?xml version="1.0" encoding="utf-8"?>
<p:tagLst xmlns:p="http://schemas.openxmlformats.org/presentationml/2006/main">
  <p:tag name="KSO_WM_UNIT_FILL_FORE_SCHEMECOLOR_INDEX_BRIGHTNESS" val="-0.25"/>
  <p:tag name="KSO_WM_UNIT_FILL_FORE_SCHEMECOLOR_INDEX" val="7"/>
  <p:tag name="KSO_WM_UNIT_FILL_TYPE" val="1"/>
</p:tagLst>
</file>

<file path=ppt/tags/tag32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324.xml><?xml version="1.0" encoding="utf-8"?>
<p:tagLst xmlns:p="http://schemas.openxmlformats.org/presentationml/2006/main">
  <p:tag name="KSO_WM_UNIT_FILL_FORE_SCHEMECOLOR_INDEX_BRIGHTNESS" val="-0.25"/>
  <p:tag name="KSO_WM_UNIT_FILL_FORE_SCHEMECOLOR_INDEX" val="7"/>
  <p:tag name="KSO_WM_UNIT_FILL_TYPE" val="1"/>
</p:tagLst>
</file>

<file path=ppt/tags/tag32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326.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27.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328.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29.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31.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332.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33.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334.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35.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336.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37.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338.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39.xml><?xml version="1.0" encoding="utf-8"?>
<p:tagLst xmlns:p="http://schemas.openxmlformats.org/presentationml/2006/main">
  <p:tag name="KSO_WM_SLIDE_BK_DARK_LIGHT" val="2"/>
  <p:tag name="KSO_WM_SLIDE_BACKGROUND_TYPE" val="general"/>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4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42.xml><?xml version="1.0" encoding="utf-8"?>
<p:tagLst xmlns:p="http://schemas.openxmlformats.org/presentationml/2006/main">
  <p:tag name="KSO_WM_UNIT_FILL_FORE_SCHEMECOLOR_INDEX_BRIGHTNESS" val="0"/>
  <p:tag name="KSO_WM_UNIT_FILL_FORE_SCHEMECOLOR_INDEX" val="8"/>
  <p:tag name="KSO_WM_UNIT_FILL_TYPE" val="1"/>
</p:tagLst>
</file>

<file path=ppt/tags/tag34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344.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345.xml><?xml version="1.0" encoding="utf-8"?>
<p:tagLst xmlns:p="http://schemas.openxmlformats.org/presentationml/2006/main">
  <p:tag name="KSO_WM_UNIT_FILL_FORE_SCHEMECOLOR_INDEX_BRIGHTNESS" val="-0.25"/>
  <p:tag name="KSO_WM_UNIT_FILL_FORE_SCHEMECOLOR_INDEX" val="7"/>
  <p:tag name="KSO_WM_UNIT_FILL_TYPE" val="1"/>
</p:tagLst>
</file>

<file path=ppt/tags/tag346.xml><?xml version="1.0" encoding="utf-8"?>
<p:tagLst xmlns:p="http://schemas.openxmlformats.org/presentationml/2006/main">
  <p:tag name="KSO_WM_UNIT_FILL_FORE_SCHEMECOLOR_INDEX_BRIGHTNESS" val="-0.25"/>
  <p:tag name="KSO_WM_UNIT_FILL_FORE_SCHEMECOLOR_INDEX" val="7"/>
  <p:tag name="KSO_WM_UNIT_FILL_TYPE" val="1"/>
</p:tagLst>
</file>

<file path=ppt/tags/tag347.xml><?xml version="1.0" encoding="utf-8"?>
<p:tagLst xmlns:p="http://schemas.openxmlformats.org/presentationml/2006/main">
  <p:tag name="KSO_WM_UNIT_FILL_FORE_SCHEMECOLOR_INDEX_BRIGHTNESS" val="-0.25"/>
  <p:tag name="KSO_WM_UNIT_FILL_FORE_SCHEMECOLOR_INDEX" val="7"/>
  <p:tag name="KSO_WM_UNIT_FILL_TYPE" val="1"/>
</p:tagLst>
</file>

<file path=ppt/tags/tag348.xml><?xml version="1.0" encoding="utf-8"?>
<p:tagLst xmlns:p="http://schemas.openxmlformats.org/presentationml/2006/main">
  <p:tag name="KSO_WM_UNIT_FILL_FORE_SCHEMECOLOR_INDEX_BRIGHTNESS" val="-0.25"/>
  <p:tag name="KSO_WM_UNIT_FILL_FORE_SCHEMECOLOR_INDEX" val="7"/>
  <p:tag name="KSO_WM_UNIT_FILL_TYPE" val="1"/>
</p:tagLst>
</file>

<file path=ppt/tags/tag349.xml><?xml version="1.0" encoding="utf-8"?>
<p:tagLst xmlns:p="http://schemas.openxmlformats.org/presentationml/2006/main">
  <p:tag name="KSO_WM_UNIT_FILL_FORE_SCHEMECOLOR_INDEX_BRIGHTNESS" val="-0.25"/>
  <p:tag name="KSO_WM_UNIT_FILL_FORE_SCHEMECOLOR_INDEX" val="7"/>
  <p:tag name="KSO_WM_UNI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51.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352.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53.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354.xml><?xml version="1.0" encoding="utf-8"?>
<p:tagLst xmlns:p="http://schemas.openxmlformats.org/presentationml/2006/main">
  <p:tag name="KSO_WM_UNIT_FILL_FORE_SCHEMECOLOR_INDEX_BRIGHTNESS" val="0"/>
  <p:tag name="KSO_WM_UNIT_FILL_FORE_SCHEMECOLOR_INDEX" val="7"/>
  <p:tag name="KSO_WM_UNIT_FILL_TYPE" val="1"/>
</p:tagLst>
</file>

<file path=ppt/tags/tag355.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356.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57.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358.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59.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61.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362.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63.xml><?xml version="1.0" encoding="utf-8"?>
<p:tagLst xmlns:p="http://schemas.openxmlformats.org/presentationml/2006/main">
  <p:tag name="KSO_WM_SLIDE_BK_DARK_LIGHT" val="2"/>
  <p:tag name="KSO_WM_SLIDE_BACKGROUND_TYPE" val="general"/>
</p:tagLst>
</file>

<file path=ppt/tags/tag36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6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6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67.xml><?xml version="1.0" encoding="utf-8"?>
<p:tagLst xmlns:p="http://schemas.openxmlformats.org/presentationml/2006/main">
  <p:tag name="KSO_WM_UNIT_FILL_FORE_SCHEMECOLOR_INDEX_BRIGHTNESS" val="0.8"/>
  <p:tag name="KSO_WM_UNIT_FILL_FORE_SCHEMECOLOR_INDEX" val="10"/>
  <p:tag name="KSO_WM_UNIT_FILL_TYPE" val="1"/>
</p:tagLst>
</file>

<file path=ppt/tags/tag368.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369.xml><?xml version="1.0" encoding="utf-8"?>
<p:tagLst xmlns:p="http://schemas.openxmlformats.org/presentationml/2006/main">
  <p:tag name="KSO_WM_UNIT_FILL_FORE_SCHEMECOLOR_INDEX_BRIGHTNESS" val="0.8"/>
  <p:tag name="KSO_WM_UNIT_FILL_FORE_SCHEMECOLOR_INDEX" val="10"/>
  <p:tag name="KSO_WM_UNI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p="http://schemas.openxmlformats.org/presentationml/2006/main">
  <p:tag name="KSO_WM_UNIT_FILL_FORE_SCHEMECOLOR_INDEX_BRIGHTNESS" val="0.8"/>
  <p:tag name="KSO_WM_UNIT_FILL_FORE_SCHEMECOLOR_INDEX" val="10"/>
  <p:tag name="KSO_WM_UNIT_FILL_TYPE" val="1"/>
</p:tagLst>
</file>

<file path=ppt/tags/tag371.xml><?xml version="1.0" encoding="utf-8"?>
<p:tagLst xmlns:p="http://schemas.openxmlformats.org/presentationml/2006/main">
  <p:tag name="KSO_WM_UNIT_FILL_FORE_SCHEMECOLOR_INDEX_BRIGHTNESS" val="0.8"/>
  <p:tag name="KSO_WM_UNIT_FILL_FORE_SCHEMECOLOR_INDEX" val="10"/>
  <p:tag name="KSO_WM_UNIT_FILL_TYPE" val="1"/>
</p:tagLst>
</file>

<file path=ppt/tags/tag372.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373.xml><?xml version="1.0" encoding="utf-8"?>
<p:tagLst xmlns:p="http://schemas.openxmlformats.org/presentationml/2006/main">
  <p:tag name="KSO_WM_UNIT_FILL_FORE_SCHEMECOLOR_INDEX_BRIGHTNESS" val="0.8"/>
  <p:tag name="KSO_WM_UNIT_FILL_FORE_SCHEMECOLOR_INDEX" val="10"/>
  <p:tag name="KSO_WM_UNIT_FILL_TYPE" val="1"/>
</p:tagLst>
</file>

<file path=ppt/tags/tag37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375.xml><?xml version="1.0" encoding="utf-8"?>
<p:tagLst xmlns:p="http://schemas.openxmlformats.org/presentationml/2006/main">
  <p:tag name="KSO_WM_UNIT_FILL_FORE_SCHEMECOLOR_INDEX_BRIGHTNESS" val="0.8"/>
  <p:tag name="KSO_WM_UNIT_FILL_FORE_SCHEMECOLOR_INDEX" val="10"/>
  <p:tag name="KSO_WM_UNIT_FILL_TYPE" val="1"/>
</p:tagLst>
</file>

<file path=ppt/tags/tag376.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77.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78.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79.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TEMPLATE_INDEX" val="20231198"/>
  <p:tag name="KSO_WM_UNIT_ID" val="custom20231198_1*a*1"/>
  <p:tag name="KSO_WM_DIAGRAM_GROUP_CODE" val="l1-1"/>
  <p:tag name="KSO_WM_UNIT_USESOURCEFORMAT_APPLY" val="1"/>
  <p:tag name="KSO_WM_UNIT_PRESET_TEXT" val="单击此处添加标题"/>
  <p:tag name="KSO_WM_UNIT_TEXT_FILL_FORE_SCHEMECOLOR_INDEX" val="13"/>
  <p:tag name="KSO_WM_UNIT_TEXT_FILL_TYPE" val="1"/>
</p:tagLst>
</file>

<file path=ppt/tags/tag38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59_3*l_h_f*1_1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left&quot;:53.9903937007874,&quot;top&quot;:138.62653689887583,&quot;width&quot;:414.45960629921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请尽量言简意赅的阐述观点。单击此处输入您的项正文，请尽量言简意赅的阐述观点。"/>
  <p:tag name="KSO_WM_UNIT_TEXT_FILL_FORE_SCHEMECOLOR_INDEX" val="1"/>
  <p:tag name="KSO_WM_UNIT_TEXT_FILL_TYPE" val="1"/>
  <p:tag name="KSO_WM_UNIT_USESOURCEFORMAT_APPLY" val="1"/>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759_3*l_h_i*1_1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left&quot;:53.9903937007874,&quot;top&quot;:138.62653689887583,&quot;width&quot;:414.459606299212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38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59_3*l_h_f*1_2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left&quot;:53.9903937007874,&quot;top&quot;:138.62653689887583,&quot;width&quot;:414.45960629921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请尽量言简意赅的阐述观点。单击此处输入您的项正文，请尽量言简意赅的阐述观点。"/>
  <p:tag name="KSO_WM_UNIT_TEXT_FILL_FORE_SCHEMECOLOR_INDEX" val="1"/>
  <p:tag name="KSO_WM_UNIT_TEXT_FILL_TYPE" val="1"/>
  <p:tag name="KSO_WM_UNIT_USESOURCEFORMAT_APPLY" val="1"/>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759_3*l_h_i*1_2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left&quot;:53.9903937007874,&quot;top&quot;:138.62653689887583,&quot;width&quot;:414.459606299212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38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59_3*l_h_f*1_3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left&quot;:53.9903937007874,&quot;top&quot;:138.62653689887583,&quot;width&quot;:414.45960629921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请尽量言简意赅的阐述观点。单击此处输入您的项正文，请尽量言简意赅的阐述观点。"/>
  <p:tag name="KSO_WM_UNIT_TEXT_FILL_FORE_SCHEMECOLOR_INDEX" val="1"/>
  <p:tag name="KSO_WM_UNIT_TEXT_FILL_TYPE" val="1"/>
  <p:tag name="KSO_WM_UNIT_USESOURCEFORMAT_APPLY" val="1"/>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1759_3*l_h_i*1_3_1"/>
  <p:tag name="KSO_WM_TEMPLATE_CATEGORY" val="diagram"/>
  <p:tag name="KSO_WM_TEMPLATE_INDEX" val="20231759"/>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left&quot;:53.9903937007874,&quot;top&quot;:138.62653689887583,&quot;width&quot;:414.459606299212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38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1759_3*l_h_f*1_4_1"/>
  <p:tag name="KSO_WM_TEMPLATE_CATEGORY" val="diagram"/>
  <p:tag name="KSO_WM_TEMPLATE_INDEX" val="20231759"/>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4.9480285644531,&quot;left&quot;:53.9903937007874,&quot;top&quot;:138.62653689887583,&quot;width&quot;:414.45960629921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您的项正文，请尽量言简意赅的阐述观点。单击此处输入您的项正文，请尽量言简意赅的阐述观点。"/>
  <p:tag name="KSO_WM_UNIT_TEXT_FILL_FORE_SCHEMECOLOR_INDEX" val="1"/>
  <p:tag name="KSO_WM_UNIT_TEXT_FILL_TYPE" val="1"/>
  <p:tag name="KSO_WM_UNIT_USESOURCEFORMAT_APPLY" val="1"/>
</p:tagLst>
</file>

<file path=ppt/tags/tag38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89.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3.271*363.279"/>
  <p:tag name="KSO_WM_SLIDE_POSITION" val="54.8*140.261"/>
  <p:tag name="KSO_WM_SLIDE_LAYOUT" val="a_d_l"/>
  <p:tag name="KSO_WM_SLIDE_LAYOUT_CNT" val="1_2_1"/>
  <p:tag name="KSO_WM_SPECIAL_SOURCE" val="bdnull"/>
  <p:tag name="KSO_WM_TEMPLATE_INDEX" val="20231198"/>
  <p:tag name="KSO_WM_TEMPLATE_SUBCATEGORY" val="0"/>
  <p:tag name="KSO_WM_SLIDE_INDEX" val="1"/>
  <p:tag name="KSO_WM_TAG_VERSION" val="3.0"/>
  <p:tag name="KSO_WM_SLIDE_ID" val="custom20231198_1"/>
  <p:tag name="KSO_WM_SLIDE_ITEM_CNT" val="3"/>
  <p:tag name="KSO_WM_DIAGRAM_GROUP_CODE" val="l1-1"/>
  <p:tag name="KSO_WM_SLIDE_DIAGTYPE" val="l"/>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3238_1*i*1"/>
  <p:tag name="KSO_WM_TEMPLATE_CATEGORY" val="custom"/>
  <p:tag name="KSO_WM_TEMPLATE_INDEX" val="20233238"/>
  <p:tag name="KSO_WM_UNIT_LAYERLEVEL" val="1"/>
  <p:tag name="KSO_WM_TAG_VERSION" val="3.0"/>
  <p:tag name="KSO_WM_BEAUTIFY_FLAG" val="#wm#"/>
  <p:tag name="KSO_WM_UNIT_USESOURCEFORMAT_APPLY" val="1"/>
</p:tagLst>
</file>

<file path=ppt/tags/tag39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29"/>
  <p:tag name="KSO_WM_TEMPLATE_INDEX" val="20233238"/>
  <p:tag name="KSO_WM_UNIT_ID" val="custom20233238_1*a*1"/>
  <p:tag name="KSO_WM_UNIT_PRESET_TEXT" val="单击此处添加标题"/>
  <p:tag name="KSO_WM_UNIT_TEXT_FILL_FORE_SCHEMECOLOR_INDEX" val="13"/>
  <p:tag name="KSO_WM_UNIT_TEXT_FILL_TYPE" val="1"/>
  <p:tag name="KSO_WM_UNIT_USESOURCEFORMAT_APPLY" val="1"/>
</p:tagLst>
</file>

<file path=ppt/tags/tag39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3237_1*l_h_f*1_1_1"/>
  <p:tag name="KSO_WM_TEMPLATE_CATEGORY" val="diagram"/>
  <p:tag name="KSO_WM_TEMPLATE_INDEX" val="20233237"/>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10;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根据需要可酌情增减文字，以便观者准确地理解您传达的思想。"/>
  <p:tag name="KSO_WM_DIAGRAM_MAX_ITEMCNT" val="1"/>
  <p:tag name="KSO_WM_DIAGRAM_MIN_ITEMCNT" val="1"/>
  <p:tag name="KSO_WM_DIAGRAM_VIRTUALLY_FRAME" val="{&quot;height&quot;:302.7999267578125,&quot;left&quot;:63.30011200672061,&quot;top&quot;:157.98153268408586,&quot;width&quot;:399.70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39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94.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399.7*302.8"/>
  <p:tag name="KSO_WM_SLIDE_POSITION" val="63.3001*157.982"/>
  <p:tag name="KSO_WM_SLIDE_LAYOUT" val="a_d_l"/>
  <p:tag name="KSO_WM_SLIDE_LAYOUT_CNT" val="1_1_1"/>
  <p:tag name="KSO_WM_SPECIAL_SOURCE" val="bdnull"/>
  <p:tag name="KSO_WM_DIAGRAM_GROUP_CODE" val="l1-1"/>
  <p:tag name="KSO_WM_SLIDE_DIAGTYPE" val="l"/>
  <p:tag name="KSO_WM_TEMPLATE_INDEX" val="20233238"/>
  <p:tag name="KSO_WM_TEMPLATE_SUBCATEGORY" val="0"/>
  <p:tag name="KSO_WM_SLIDE_INDEX" val="1"/>
  <p:tag name="KSO_WM_TAG_VERSION" val="3.0"/>
  <p:tag name="KSO_WM_SLIDE_ID" val="custom20233238_1"/>
  <p:tag name="KSO_WM_SLIDE_ITEM_CNT" val="1"/>
</p:tagLst>
</file>

<file path=ppt/tags/tag39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9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397.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398.xml><?xml version="1.0" encoding="utf-8"?>
<p:tagLst xmlns:p="http://schemas.openxmlformats.org/presentationml/2006/main">
  <p:tag name="KSO_WM_SLIDE_BK_DARK_LIGHT" val="2"/>
  <p:tag name="KSO_WM_SLIDE_BACKGROUND_TYPE" val="general"/>
</p:tagLst>
</file>

<file path=ppt/tags/tag39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01.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402.xml><?xml version="1.0" encoding="utf-8"?>
<p:tagLst xmlns:p="http://schemas.openxmlformats.org/presentationml/2006/main">
  <p:tag name="KSO_WM_SLIDE_BK_DARK_LIGHT" val="2"/>
  <p:tag name="KSO_WM_SLIDE_BACKGROUND_TYPE" val="general"/>
</p:tagLst>
</file>

<file path=ppt/tags/tag403.xml><?xml version="1.0" encoding="utf-8"?>
<p:tagLst xmlns:p="http://schemas.openxmlformats.org/presentationml/2006/main">
  <p:tag name="KSO_WM_UNIT_TEXT_FILL_FORE_SCHEMECOLOR_INDEX_BRIGHTNESS" val="0"/>
  <p:tag name="KSO_WM_UNIT_TEXT_FILL_FORE_SCHEMECOLOR_INDEX" val="2"/>
  <p:tag name="KSO_WM_UNIT_TEXT_FILL_TYPE" val="1"/>
  <p:tag name="KSO_WM_UNIT_HIGHLIGHT" val="0"/>
  <p:tag name="KSO_WM_UNIT_COMPATIBLE" val="0"/>
  <p:tag name="KSO_WM_UNIT_DIAGRAM_ISNUMVISUAL" val="0"/>
  <p:tag name="KSO_WM_UNIT_DIAGRAM_ISREFERUNIT" val="0"/>
  <p:tag name="KSO_WM_UNIT_ID" val="diagram20231714_1*l_h_i*1_1_1"/>
  <p:tag name="KSO_WM_TEMPLATE_CATEGORY" val="diagram"/>
  <p:tag name="KSO_WM_TEMPLATE_INDEX" val="20231714"/>
  <p:tag name="KSO_WM_UNIT_LAYERLEVEL" val="1_1_1"/>
  <p:tag name="KSO_WM_TAG_VERSION" val="3.0"/>
  <p:tag name="KSO_WM_DIAGRAM_GROUP_CODE" val="l1-1"/>
  <p:tag name="KSO_WM_UNIT_TYPE" val="l_h_i"/>
  <p:tag name="KSO_WM_UNIT_INDEX" val="1_1_1"/>
  <p:tag name="KSO_WM_DIAGRAM_MAX_ITEMCNT" val="6"/>
  <p:tag name="KSO_WM_DIAGRAM_MIN_ITEMCNT" val="2"/>
  <p:tag name="KSO_WM_DIAGRAM_VIRTUALLY_FRAME" val="{&quot;height&quot;:387.8111877441406,&quot;left&quot;:59.78299212598425,&quot;top&quot;:94.88314628541002,&quot;width&quot;:840.473464566929}"/>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5,&quot;colorType&quot;:1,&quot;foreColorIndex&quot;:13,&quot;transparency&quot;:0.8999999761581421},&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6"/>
  <p:tag name="KSO_WM_UNIT_USESOURCEFORMAT_APPLY" val="0"/>
</p:tagLst>
</file>

<file path=ppt/tags/tag40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0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06.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965_3*l_h_d*1_1_1"/>
  <p:tag name="KSO_WM_TEMPLATE_CATEGORY" val="diagram"/>
  <p:tag name="KSO_WM_TEMPLATE_INDEX" val="20231965"/>
  <p:tag name="KSO_WM_UNIT_LAYERLEVEL" val="1_1_1"/>
  <p:tag name="KSO_WM_TAG_VERSION" val="3.0"/>
  <p:tag name="KSO_WM_DIAGRAM_VERSION" val="3"/>
  <p:tag name="KSO_WM_DIAGRAM_COLOR_TRICK" val="1"/>
  <p:tag name="KSO_WM_DIAGRAM_COLOR_TEXT_CAN_REMOVE" val="n"/>
  <p:tag name="KSO_WM_UNIT_VALUE" val="598*539"/>
  <p:tag name="KSO_WM_DIAGRAM_MAX_ITEMCNT" val="4"/>
  <p:tag name="KSO_WM_DIAGRAM_MIN_ITEMCNT" val="2"/>
  <p:tag name="KSO_WM_DIAGRAM_VIRTUALLY_FRAME" val="{&quot;height&quot;:387.410157480315,&quot;left&quot;:254.7984394031435,&quot;top&quot;:85.0084251968504,&quot;width&quot;:677.2454833984375}"/>
  <p:tag name="KSO_WM_DIAGRAM_COLOR_MATCH_VALUE" val="{&quot;shape&quot;:{&quot;fill&quot;:{&quot;solid&quot;:{&quot;brightness&quot;:0,&quot;colorType&quot;:2,&quot;rgb&quot;:&quot;#ededed&quot;,&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4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965_3*l_h_d*1_2_1"/>
  <p:tag name="KSO_WM_TEMPLATE_CATEGORY" val="diagram"/>
  <p:tag name="KSO_WM_TEMPLATE_INDEX" val="20231965"/>
  <p:tag name="KSO_WM_UNIT_LAYERLEVEL" val="1_1_1"/>
  <p:tag name="KSO_WM_TAG_VERSION" val="3.0"/>
  <p:tag name="KSO_WM_DIAGRAM_VERSION" val="3"/>
  <p:tag name="KSO_WM_DIAGRAM_COLOR_TRICK" val="1"/>
  <p:tag name="KSO_WM_DIAGRAM_COLOR_TEXT_CAN_REMOVE" val="n"/>
  <p:tag name="KSO_WM_UNIT_VALUE" val="598*539"/>
  <p:tag name="KSO_WM_DIAGRAM_MAX_ITEMCNT" val="4"/>
  <p:tag name="KSO_WM_DIAGRAM_MIN_ITEMCNT" val="2"/>
  <p:tag name="KSO_WM_DIAGRAM_VIRTUALLY_FRAME" val="{&quot;height&quot;:387.410157480315,&quot;left&quot;:254.7984394031435,&quot;top&quot;:85.0084251968504,&quot;width&quot;:677.2454833984375}"/>
  <p:tag name="KSO_WM_DIAGRAM_COLOR_MATCH_VALUE" val="{&quot;shape&quot;:{&quot;fill&quot;:{&quot;solid&quot;:{&quot;brightness&quot;:0,&quot;colorType&quot;:2,&quot;rgb&quot;:&quot;#ededed&quot;,&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965_3*l_h_d*1_3_1"/>
  <p:tag name="KSO_WM_TEMPLATE_CATEGORY" val="diagram"/>
  <p:tag name="KSO_WM_TEMPLATE_INDEX" val="20231965"/>
  <p:tag name="KSO_WM_UNIT_LAYERLEVEL" val="1_1_1"/>
  <p:tag name="KSO_WM_TAG_VERSION" val="3.0"/>
  <p:tag name="KSO_WM_DIAGRAM_VERSION" val="3"/>
  <p:tag name="KSO_WM_DIAGRAM_COLOR_TRICK" val="1"/>
  <p:tag name="KSO_WM_DIAGRAM_COLOR_TEXT_CAN_REMOVE" val="n"/>
  <p:tag name="KSO_WM_UNIT_VALUE" val="600*539"/>
  <p:tag name="KSO_WM_DIAGRAM_MAX_ITEMCNT" val="4"/>
  <p:tag name="KSO_WM_DIAGRAM_MIN_ITEMCNT" val="2"/>
  <p:tag name="KSO_WM_DIAGRAM_VIRTUALLY_FRAME" val="{&quot;height&quot;:387.410157480315,&quot;left&quot;:254.7984394031435,&quot;top&quot;:85.0084251968504,&quot;width&quot;:677.2454833984375}"/>
  <p:tag name="KSO_WM_DIAGRAM_COLOR_MATCH_VALUE" val="{&quot;shape&quot;:{&quot;fill&quot;:{&quot;solid&quot;:{&quot;brightness&quot;:0,&quot;colorType&quot;:2,&quot;rgb&quot;:&quot;#ededed&quot;,&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1965_3*l_h_d*1_4_1"/>
  <p:tag name="KSO_WM_TEMPLATE_CATEGORY" val="diagram"/>
  <p:tag name="KSO_WM_TEMPLATE_INDEX" val="20231965"/>
  <p:tag name="KSO_WM_UNIT_LAYERLEVEL" val="1_1_1"/>
  <p:tag name="KSO_WM_TAG_VERSION" val="3.0"/>
  <p:tag name="KSO_WM_DIAGRAM_VERSION" val="3"/>
  <p:tag name="KSO_WM_DIAGRAM_COLOR_TRICK" val="1"/>
  <p:tag name="KSO_WM_DIAGRAM_COLOR_TEXT_CAN_REMOVE" val="n"/>
  <p:tag name="KSO_WM_UNIT_VALUE" val="600*539"/>
  <p:tag name="KSO_WM_DIAGRAM_MAX_ITEMCNT" val="4"/>
  <p:tag name="KSO_WM_DIAGRAM_MIN_ITEMCNT" val="2"/>
  <p:tag name="KSO_WM_DIAGRAM_VIRTUALLY_FRAME" val="{&quot;height&quot;:387.410157480315,&quot;left&quot;:254.7984394031435,&quot;top&quot;:85.0084251968504,&quot;width&quot;:677.2454833984375}"/>
  <p:tag name="KSO_WM_DIAGRAM_COLOR_MATCH_VALUE" val="{&quot;shape&quot;:{&quot;fill&quot;:{&quot;solid&quot;:{&quot;brightness&quot;:0,&quot;colorType&quot;:2,&quot;rgb&quot;:&quot;#ededed&quot;,&quot;transparency&quot;:0},&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UNIT_LINE_FILL_TYPE" val="2"/>
  <p:tag name="KSO_WM_UNIT_USESOURCEFORMAT_APPLY" val="0"/>
</p:tagLst>
</file>

<file path=ppt/tags/tag411.xml><?xml version="1.0" encoding="utf-8"?>
<p:tagLst xmlns:p="http://schemas.openxmlformats.org/presentationml/2006/main">
  <p:tag name="KSO_WM_SLIDE_BK_DARK_LIGHT" val="2"/>
  <p:tag name="KSO_WM_SLIDE_BACKGROUND_TYPE" val="general"/>
</p:tagLst>
</file>

<file path=ppt/tags/tag41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1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14.xml><?xml version="1.0" encoding="utf-8"?>
<p:tagLst xmlns:p="http://schemas.openxmlformats.org/presentationml/2006/main">
  <p:tag name="KSO_WM_UNIT_VALUE" val="1900*2030"/>
  <p:tag name="KSO_WM_UNIT_HIGHLIGHT" val="0"/>
  <p:tag name="KSO_WM_UNIT_COMPATIBLE" val="0"/>
  <p:tag name="KSO_WM_UNIT_DIAGRAM_ISNUMVISUAL" val="0"/>
  <p:tag name="KSO_WM_UNIT_DIAGRAM_ISREFERUNIT" val="0"/>
  <p:tag name="KSO_WM_DIAGRAM_GROUP_CODE" val="l1-1"/>
  <p:tag name="KSO_WM_UNIT_ID" val="custom20233619_1*d*1"/>
  <p:tag name="KSO_WM_TEMPLATE_CATEGORY" val="custom"/>
  <p:tag name="KSO_WM_TEMPLATE_INDEX" val="20233619"/>
  <p:tag name="KSO_WM_UNIT_LAYERLEVEL" val="1"/>
  <p:tag name="KSO_WM_TAG_VERSION" val="3.0"/>
  <p:tag name="KSO_WM_UNIT_LINE_FORE_SCHEMECOLOR_INDEX" val="5"/>
  <p:tag name="KSO_WM_UNIT_LINE_FILL_TYPE" val="2"/>
  <p:tag name="KSO_WM_UNIT_USESOURCEFORMAT_APPLY" val="0"/>
</p:tagLst>
</file>

<file path=ppt/tags/tag415.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416.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1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18.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1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21.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22.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2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2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2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26.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2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28.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2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31.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32.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3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3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3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36.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437.xml><?xml version="1.0" encoding="utf-8"?>
<p:tagLst xmlns:p="http://schemas.openxmlformats.org/presentationml/2006/main">
  <p:tag name="KSO_WM_SLIDE_BK_DARK_LIGHT" val="2"/>
  <p:tag name="KSO_WM_SLIDE_BACKGROUND_TYPE" val="general"/>
</p:tagLst>
</file>

<file path=ppt/tags/tag43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3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41.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42.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4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4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4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46.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4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48.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4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51.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52.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5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5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5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56.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5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58.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5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0.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461.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462.xml><?xml version="1.0" encoding="utf-8"?>
<p:tagLst xmlns:p="http://schemas.openxmlformats.org/presentationml/2006/main">
  <p:tag name="KSO_WM_SLIDE_BK_DARK_LIGHT" val="2"/>
  <p:tag name="KSO_WM_SLIDE_BACKGROUND_TYPE" val="general"/>
</p:tagLst>
</file>

<file path=ppt/tags/tag46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6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6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66.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6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68.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6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71.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72.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7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7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75.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76.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7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78.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79.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0.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81.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82.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83.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8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85.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486.xml><?xml version="1.0" encoding="utf-8"?>
<p:tagLst xmlns:p="http://schemas.openxmlformats.org/presentationml/2006/main">
  <p:tag name="KSO_WM_UNIT_LINE_FORE_SCHEMECOLOR_INDEX_BRIGHTNESS" val="0"/>
  <p:tag name="KSO_WM_UNIT_LINE_FORE_SCHEMECOLOR_INDEX" val="5"/>
  <p:tag name="KSO_WM_UNIT_LINE_FILL_TYPE" val="2"/>
</p:tagLst>
</file>

<file path=ppt/tags/tag487.xml><?xml version="1.0" encoding="utf-8"?>
<p:tagLst xmlns:p="http://schemas.openxmlformats.org/presentationml/2006/main">
  <p:tag name="KSO_WM_SLIDE_BK_DARK_LIGHT" val="2"/>
  <p:tag name="KSO_WM_SLIDE_BACKGROUND_TYPE" val="general"/>
</p:tagLst>
</file>

<file path=ppt/tags/tag48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8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0.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491.xml><?xml version="1.0" encoding="utf-8"?>
<p:tagLst xmlns:p="http://schemas.openxmlformats.org/presentationml/2006/main">
  <p:tag name="KSO_WM_SLIDE_BK_DARK_LIGHT" val="2"/>
  <p:tag name="KSO_WM_SLIDE_BACKGROUND_TYPE" val="general"/>
</p:tagLst>
</file>

<file path=ppt/tags/tag49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9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49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Lst>
</file>

<file path=ppt/tags/tag495.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496.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497.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498.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499.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00.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501.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502.xml><?xml version="1.0" encoding="utf-8"?>
<p:tagLst xmlns:p="http://schemas.openxmlformats.org/presentationml/2006/main">
  <p:tag name="KSO_WM_UNIT_TEXT_FILL_FORE_SCHEMECOLOR_INDEX_BRIGHTNESS" val="0"/>
  <p:tag name="KSO_WM_UNIT_TEXT_FILL_FORE_SCHEMECOLOR_INDEX" val="1"/>
  <p:tag name="KSO_WM_UNIT_TEXT_FILL_TYPE" val="1"/>
</p:tagLst>
</file>

<file path=ppt/tags/tag503.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504.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505.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506.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507.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508.xml><?xml version="1.0" encoding="utf-8"?>
<p:tagLst xmlns:p="http://schemas.openxmlformats.org/presentationml/2006/main">
  <p:tag name="KSO_WM_SLIDE_BK_DARK_LIGHT" val="2"/>
  <p:tag name="KSO_WM_SLIDE_BACKGROUND_TYPE" val="general"/>
</p:tagLst>
</file>

<file path=ppt/tags/tag50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TYPE" val="i"/>
</p:tagLst>
</file>

<file path=ppt/tags/tag511.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512.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513.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51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Lst>
</file>

<file path=ppt/tags/tag515.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516.xml><?xml version="1.0" encoding="utf-8"?>
<p:tagLst xmlns:p="http://schemas.openxmlformats.org/presentationml/2006/main">
  <p:tag name="KSO_WM_UNIT_FILL_FORE_SCHEMECOLOR_INDEX_BRIGHTNESS" val="0.8"/>
  <p:tag name="KSO_WM_UNIT_FILL_FORE_SCHEMECOLOR_INDEX" val="6"/>
  <p:tag name="KSO_WM_UNIT_FILL_TYPE" val="1"/>
  <p:tag name="KSO_WM_UNIT_LINE_FORE_SCHEMECOLOR_INDEX_BRIGHTNESS" val="0"/>
  <p:tag name="KSO_WM_UNIT_LINE_FORE_SCHEMECOLOR_INDEX" val="6"/>
  <p:tag name="KSO_WM_UNIT_LINE_FILL_TYPE" val="2"/>
</p:tagLst>
</file>

<file path=ppt/tags/tag517.xml><?xml version="1.0" encoding="utf-8"?>
<p:tagLst xmlns:p="http://schemas.openxmlformats.org/presentationml/2006/main">
  <p:tag name="KSO_WM_UNIT_FILL_FORE_SCHEMECOLOR_INDEX_BRIGHTNESS" val="0"/>
  <p:tag name="KSO_WM_UNIT_FILL_FORE_SCHEMECOLOR_INDEX" val="5"/>
  <p:tag name="KSO_WM_UNIT_FILL_TYPE" val="1"/>
</p:tagLst>
</file>

<file path=ppt/tags/tag518.xml><?xml version="1.0" encoding="utf-8"?>
<p:tagLst xmlns:p="http://schemas.openxmlformats.org/presentationml/2006/main">
  <p:tag name="KSO_WM_UNIT_FILL_FORE_SCHEMECOLOR_INDEX_BRIGHTNESS" val="0.8"/>
  <p:tag name="KSO_WM_UNIT_FILL_FORE_SCHEMECOLOR_INDEX" val="6"/>
  <p:tag name="KSO_WM_UNIT_FILL_TYPE" val="1"/>
  <p:tag name="KSO_WM_UNIT_LINE_FORE_SCHEMECOLOR_INDEX_BRIGHTNESS" val="0"/>
  <p:tag name="KSO_WM_UNIT_LINE_FORE_SCHEMECOLOR_INDEX" val="5"/>
  <p:tag name="KSO_WM_UNIT_LINE_FILL_TYPE" val="2"/>
</p:tagLst>
</file>

<file path=ppt/tags/tag519.xml><?xml version="1.0" encoding="utf-8"?>
<p:tagLst xmlns:p="http://schemas.openxmlformats.org/presentationml/2006/main">
  <p:tag name="KSO_WM_UNIT_FILL_FORE_SCHEMECOLOR_INDEX_BRIGHTNESS" val="0"/>
  <p:tag name="KSO_WM_UNIT_FILL_FORE_SCHEMECOLOR_INDEX" val="6"/>
  <p:tag name="KSO_WM_UNIT_FILL_TYPE"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0.xml><?xml version="1.0" encoding="utf-8"?>
<p:tagLst xmlns:p="http://schemas.openxmlformats.org/presentationml/2006/main">
  <p:tag name="KSO_WM_UNIT_FILL_FORE_SCHEMECOLOR_INDEX_BRIGHTNESS" val="0.8"/>
  <p:tag name="KSO_WM_UNIT_FILL_FORE_SCHEMECOLOR_INDEX" val="6"/>
  <p:tag name="KSO_WM_UNIT_FILL_TYPE" val="1"/>
  <p:tag name="KSO_WM_UNIT_LINE_FORE_SCHEMECOLOR_INDEX_BRIGHTNESS" val="0"/>
  <p:tag name="KSO_WM_UNIT_LINE_FORE_SCHEMECOLOR_INDEX" val="6"/>
  <p:tag name="KSO_WM_UNIT_LINE_FILL_TYPE" val="2"/>
</p:tagLst>
</file>

<file path=ppt/tags/tag521.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522.xml><?xml version="1.0" encoding="utf-8"?>
<p:tagLst xmlns:p="http://schemas.openxmlformats.org/presentationml/2006/main">
  <p:tag name="KSO_WM_SLIDE_BK_DARK_LIGHT" val="2"/>
  <p:tag name="KSO_WM_SLIDE_BACKGROUND_TYPE" val="general"/>
</p:tagLst>
</file>

<file path=ppt/tags/tag523.xml><?xml version="1.0" encoding="utf-8"?>
<p:tagLst xmlns:p="http://schemas.openxmlformats.org/presentationml/2006/main">
  <p:tag name="KSO_WM_UNIT_ISCONTENTS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4605_31*a*1"/>
  <p:tag name="KSO_WM_TEMPLATE_CATEGORY" val="custom"/>
  <p:tag name="KSO_WM_TEMPLATE_INDEX" val="20204605"/>
  <p:tag name="KSO_WM_UNIT_LAYERLEVEL" val="1"/>
  <p:tag name="KSO_WM_TAG_VERSION" val="1.0"/>
  <p:tag name="KSO_WM_BEAUTIFY_FLAG" val="#wm#"/>
  <p:tag name="KSO_WM_UNIT_PRESET_TEXT" val="谢谢观看"/>
  <p:tag name="KSO_WM_UNIT_ISNUMDGMTITLE" val="0"/>
  <p:tag name="KSO_WM_UNIT_TEXT_FILL_FORE_SCHEMECOLOR_INDEX_BRIGHTNESS" val="0.15"/>
  <p:tag name="KSO_WM_UNIT_TEXT_FILL_FORE_SCHEMECOLOR_INDEX" val="13"/>
  <p:tag name="KSO_WM_UNIT_TEXT_FILL_TYPE" val="1"/>
</p:tagLst>
</file>

<file path=ppt/tags/tag524.xml><?xml version="1.0" encoding="utf-8"?>
<p:tagLst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ID" val="custom20204605_31*b*1"/>
  <p:tag name="KSO_WM_TEMPLATE_CATEGORY" val="custom"/>
  <p:tag name="KSO_WM_TEMPLATE_INDEX" val="20204605"/>
  <p:tag name="KSO_WM_UNIT_LAYERLEVEL" val="1"/>
  <p:tag name="KSO_WM_TAG_VERSION" val="1.0"/>
  <p:tag name="KSO_WM_BEAUTIFY_FLAG" val="#wm#"/>
  <p:tag name="KSO_WM_UNIT_PRESET_TEXT" val="单击此处添加副标题内容"/>
  <p:tag name="KSO_WM_UNIT_ISNUMDGMTITLE" val="0"/>
  <p:tag name="KSO_WM_UNIT_TEXT_FILL_FORE_SCHEMECOLOR_INDEX_BRIGHTNESS" val="0.15"/>
  <p:tag name="KSO_WM_UNIT_TEXT_FILL_FORE_SCHEMECOLOR_INDEX" val="13"/>
  <p:tag name="KSO_WM_UNIT_TEXT_FILL_TYPE" val="1"/>
</p:tagLst>
</file>

<file path=ppt/tags/tag525.xml><?xml version="1.0" encoding="utf-8"?>
<p:tagLst xmlns:p="http://schemas.openxmlformats.org/presentationml/2006/main">
  <p:tag name="KSO_WM_SLIDE_ID" val="custom20204605_31"/>
  <p:tag name="KSO_WM_TEMPLATE_SUBCATEGORY" val="0"/>
  <p:tag name="KSO_WM_TEMPLATE_MASTER_TYPE" val="1"/>
  <p:tag name="KSO_WM_TEMPLATE_COLOR_TYPE" val="1"/>
  <p:tag name="KSO_WM_SLIDE_TYPE" val="endPage"/>
  <p:tag name="KSO_WM_SLIDE_SUBTYPE" val="pureTxt"/>
  <p:tag name="KSO_WM_SLIDE_ITEM_CNT" val="0"/>
  <p:tag name="KSO_WM_SLIDE_INDEX" val="31"/>
  <p:tag name="KSO_WM_TAG_VERSION" val="1.0"/>
  <p:tag name="KSO_WM_BEAUTIFY_FLAG" val="#wm#"/>
  <p:tag name="KSO_WM_TEMPLATE_CATEGORY" val="custom"/>
  <p:tag name="KSO_WM_TEMPLATE_INDEX" val="20204605"/>
  <p:tag name="KSO_WM_SLIDE_LAYOUT" val="a_b"/>
  <p:tag name="KSO_WM_SLIDE_LAYOUT_CNT" val="1_1"/>
</p:tagLst>
</file>

<file path=ppt/tags/tag526.xml><?xml version="1.0" encoding="utf-8"?>
<p:tagLst xmlns:p="http://schemas.openxmlformats.org/presentationml/2006/main">
  <p:tag name="COMMONDATA" val="eyJoZGlkIjoiODBhNmJmZDRkYmMyM2NjNmUyN2ZiOThlZWQxZDI2ZDAifQ=="/>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3*i*0"/>
  <p:tag name="KSO_WM_UNIT_BK_DARK_LIGHT" val="2"/>
  <p:tag name="KSO_WM_UNIT_LAYERLEVEL" val="1"/>
  <p:tag name="KSO_WM_TAG_VERSION" val="1.0"/>
  <p:tag name="KSO_WM_BEAUTIFY_FLAG" val="#wm#"/>
</p:tagLst>
</file>

<file path=ppt/tags/tag8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9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4*i*0"/>
  <p:tag name="KSO_WM_UNIT_BK_DARK_LIGHT" val="2"/>
  <p:tag name="KSO_WM_UNIT_LAYERLEVEL" val="1"/>
  <p:tag name="KSO_WM_TAG_VERSION" val="1.0"/>
  <p:tag name="KSO_WM_BEAUTIFY_FLAG" val="#wm#"/>
</p:tagLst>
</file>

<file path=ppt/tags/tag9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0"/>
  <p:tag name="KSO_WM_UNIT_ID" val="_15*i*0"/>
  <p:tag name="KSO_WM_UNIT_BK_DARK_LIGHT" val="2"/>
  <p:tag name="KSO_WM_UNIT_LAYERLEVEL" val="1"/>
  <p:tag name="KSO_WM_TAG_VERSION" val="1.0"/>
  <p:tag name="KSO_WM_BEAUTIFY_FLAG" val="#wm#"/>
</p:tagLst>
</file>

<file path=ppt/theme/theme1.xml><?xml version="1.0" encoding="utf-8"?>
<a:theme xmlns:a="http://schemas.openxmlformats.org/drawingml/2006/main" name="Office Theme">
  <a:themeElements>
    <a:clrScheme name="Office">
      <a:dk1>
        <a:srgbClr val="FFFFFF"/>
      </a:dk1>
      <a:lt1>
        <a:srgbClr val="002A26"/>
      </a:lt1>
      <a:dk2>
        <a:srgbClr val="D9FFFA"/>
      </a:dk2>
      <a:lt2>
        <a:srgbClr val="000000"/>
      </a:lt2>
      <a:accent1>
        <a:srgbClr val="00BEA8"/>
      </a:accent1>
      <a:accent2>
        <a:srgbClr val="00A5B2"/>
      </a:accent2>
      <a:accent3>
        <a:srgbClr val="00657D"/>
      </a:accent3>
      <a:accent4>
        <a:srgbClr val="05DD68"/>
      </a:accent4>
      <a:accent5>
        <a:srgbClr val="5DE88C"/>
      </a:accent5>
      <a:accent6>
        <a:srgbClr val="6BAFF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E3E5E8"/>
      </a:dk2>
      <a:lt2>
        <a:srgbClr val="FFFFFF"/>
      </a:lt2>
      <a:accent1>
        <a:srgbClr val="406898"/>
      </a:accent1>
      <a:accent2>
        <a:srgbClr val="4A89B6"/>
      </a:accent2>
      <a:accent3>
        <a:srgbClr val="53AAD5"/>
      </a:accent3>
      <a:accent4>
        <a:srgbClr val="4DAFBE"/>
      </a:accent4>
      <a:accent5>
        <a:srgbClr val="389873"/>
      </a:accent5>
      <a:accent6>
        <a:srgbClr val="228227"/>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E3E5E8"/>
      </a:dk2>
      <a:lt2>
        <a:srgbClr val="FFFFFF"/>
      </a:lt2>
      <a:accent1>
        <a:srgbClr val="406898"/>
      </a:accent1>
      <a:accent2>
        <a:srgbClr val="4A89B6"/>
      </a:accent2>
      <a:accent3>
        <a:srgbClr val="53AAD5"/>
      </a:accent3>
      <a:accent4>
        <a:srgbClr val="4DAFBE"/>
      </a:accent4>
      <a:accent5>
        <a:srgbClr val="389873"/>
      </a:accent5>
      <a:accent6>
        <a:srgbClr val="228227"/>
      </a:accent6>
      <a:hlink>
        <a:srgbClr val="658BD5"/>
      </a:hlink>
      <a:folHlink>
        <a:srgbClr val="A16AA5"/>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4270</Words>
  <Application>WPS 演示</Application>
  <PresentationFormat>宽屏</PresentationFormat>
  <Paragraphs>291</Paragraphs>
  <Slides>26</Slides>
  <Notes>3</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26</vt:i4>
      </vt:variant>
    </vt:vector>
  </HeadingPairs>
  <TitlesOfParts>
    <vt:vector size="38" baseType="lpstr">
      <vt:lpstr>Arial</vt:lpstr>
      <vt:lpstr>宋体</vt:lpstr>
      <vt:lpstr>Wingdings</vt:lpstr>
      <vt:lpstr>微软雅黑</vt:lpstr>
      <vt:lpstr>汉仪旗黑-85S</vt:lpstr>
      <vt:lpstr>黑体</vt:lpstr>
      <vt:lpstr>Arial Unicode MS</vt:lpstr>
      <vt:lpstr>Calibri</vt:lpstr>
      <vt:lpstr>Calibri</vt:lpstr>
      <vt:lpstr>Office Theme</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前端界面</vt:lpstr>
      <vt:lpstr>前端界面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ツ┇失忆┃ギ</cp:lastModifiedBy>
  <cp:revision>17</cp:revision>
  <dcterms:created xsi:type="dcterms:W3CDTF">2006-08-16T00:00:00Z</dcterms:created>
  <dcterms:modified xsi:type="dcterms:W3CDTF">2024-04-07T07:27:53Z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855D5647A7F34CAA81BE1BD432888D47_13</vt:lpwstr>
  </property>
  <property fmtid="{D5CDD505-2E9C-101B-9397-08002B2CF9AE}" pid="3" name="KSOProductBuildVer">
    <vt:lpwstr>2052-12.1.0.16388</vt:lpwstr>
  </property>
</Properties>
</file>